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32"/>
  </p:notesMasterIdLst>
  <p:handoutMasterIdLst>
    <p:handoutMasterId r:id="rId33"/>
  </p:handoutMasterIdLst>
  <p:sldIdLst>
    <p:sldId id="408" r:id="rId4"/>
    <p:sldId id="451" r:id="rId5"/>
    <p:sldId id="353" r:id="rId6"/>
    <p:sldId id="398" r:id="rId7"/>
    <p:sldId id="445" r:id="rId8"/>
    <p:sldId id="446" r:id="rId9"/>
    <p:sldId id="436" r:id="rId10"/>
    <p:sldId id="421" r:id="rId11"/>
    <p:sldId id="422" r:id="rId12"/>
    <p:sldId id="443" r:id="rId13"/>
    <p:sldId id="419" r:id="rId14"/>
    <p:sldId id="437" r:id="rId15"/>
    <p:sldId id="433" r:id="rId16"/>
    <p:sldId id="434" r:id="rId17"/>
    <p:sldId id="435" r:id="rId18"/>
    <p:sldId id="431" r:id="rId19"/>
    <p:sldId id="432" r:id="rId20"/>
    <p:sldId id="442" r:id="rId21"/>
    <p:sldId id="438" r:id="rId22"/>
    <p:sldId id="439" r:id="rId23"/>
    <p:sldId id="440" r:id="rId24"/>
    <p:sldId id="441" r:id="rId25"/>
    <p:sldId id="429" r:id="rId26"/>
    <p:sldId id="430" r:id="rId27"/>
    <p:sldId id="444" r:id="rId28"/>
    <p:sldId id="450" r:id="rId29"/>
    <p:sldId id="449" r:id="rId30"/>
    <p:sldId id="403" r:id="rId31"/>
  </p:sldIdLst>
  <p:sldSz cx="12192000" cy="6858000"/>
  <p:notesSz cx="9906000" cy="67945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EC Square Sans Pro Medium" panose="020B0500000000020004" pitchFamily="34" charset="0"/>
      <p:regular r:id="rId38"/>
      <p:italic r:id="rId39"/>
    </p:embeddedFont>
    <p:embeddedFont>
      <p:font typeface="Verdana" panose="020B060403050404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orient="horz" pos="3783">
          <p15:clr>
            <a:srgbClr val="A4A3A4"/>
          </p15:clr>
        </p15:guide>
        <p15:guide id="4" pos="7333" userDrawn="1">
          <p15:clr>
            <a:srgbClr val="A4A3A4"/>
          </p15:clr>
        </p15:guide>
        <p15:guide id="5" orient="horz" pos="323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pos="6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DELLO Silvia (JRC-ISPRA)" initials="MS(" lastIdx="13" clrIdx="0">
    <p:extLst>
      <p:ext uri="{19B8F6BF-5375-455C-9EA6-DF929625EA0E}">
        <p15:presenceInfo xmlns:p15="http://schemas.microsoft.com/office/powerpoint/2012/main" userId="S-1-5-21-1606980848-2025429265-839522115-1033976" providerId="AD"/>
      </p:ext>
    </p:extLst>
  </p:cmAuthor>
  <p:cmAuthor id="2" name="Ioanna Grammatikopoulou" initials="IG" lastIdx="6" clrIdx="1">
    <p:extLst>
      <p:ext uri="{19B8F6BF-5375-455C-9EA6-DF929625EA0E}">
        <p15:presenceInfo xmlns:p15="http://schemas.microsoft.com/office/powerpoint/2012/main" userId="S-1-5-21-147511530-2881561464-109331237-55840" providerId="AD"/>
      </p:ext>
    </p:extLst>
  </p:cmAuthor>
  <p:cmAuthor id="3" name="TAMBORRA Marialuisa (JRC-ISPRA)" initials="TM(" lastIdx="1" clrIdx="2">
    <p:extLst>
      <p:ext uri="{19B8F6BF-5375-455C-9EA6-DF929625EA0E}">
        <p15:presenceInfo xmlns:p15="http://schemas.microsoft.com/office/powerpoint/2012/main" userId="S-1-5-21-1606980848-2025429265-839522115-58361" providerId="AD"/>
      </p:ext>
    </p:extLst>
  </p:cmAuthor>
  <p:cmAuthor id="4" name="LA NOTTE Alessandra (JRC-ISPRA-EXT)" initials="LNA(" lastIdx="6" clrIdx="3">
    <p:extLst>
      <p:ext uri="{19B8F6BF-5375-455C-9EA6-DF929625EA0E}">
        <p15:presenceInfo xmlns:p15="http://schemas.microsoft.com/office/powerpoint/2012/main" userId="S-1-5-21-1606980848-2025429265-839522115-9315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DB77"/>
    <a:srgbClr val="6974B6"/>
    <a:srgbClr val="7AC8D2"/>
    <a:srgbClr val="585EA8"/>
    <a:srgbClr val="87C8D3"/>
    <a:srgbClr val="7FCBD3"/>
    <a:srgbClr val="606AAD"/>
    <a:srgbClr val="6983B7"/>
    <a:srgbClr val="83C0D0"/>
    <a:srgbClr val="79A7C7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D1078F-1990-8273-1B8A-B787C8A71AD3}" v="305" dt="2023-11-27T12:36:57.587"/>
    <p1510:client id="{D5C6306E-A6C1-B8C3-A7AB-26951F2344A6}" v="140" dt="2023-11-27T14:48:30.846"/>
    <p1510:client id="{F86A1330-7B0C-1B8C-618D-D81E413D9BAA}" v="482" dt="2023-11-27T14:36:45.6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32" autoAdjust="0"/>
  </p:normalViewPr>
  <p:slideViewPr>
    <p:cSldViewPr snapToGrid="0">
      <p:cViewPr varScale="1">
        <p:scale>
          <a:sx n="80" d="100"/>
          <a:sy n="80" d="100"/>
        </p:scale>
        <p:origin x="754" y="48"/>
      </p:cViewPr>
      <p:guideLst>
        <p:guide orient="horz" pos="2160"/>
        <p:guide orient="horz" pos="3783"/>
        <p:guide pos="7333"/>
        <p:guide orient="horz" pos="323"/>
        <p:guide pos="3840"/>
        <p:guide pos="66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0"/>
        <p:guide pos="312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BORRA Marialuisa (JRC-ISPRA)" userId="S::marialuisa.tamborra@ec.europa.eu::d7d8613d-5e2f-4a94-8fd7-998bffcbd746" providerId="AD" clId="Web-{D5C6306E-A6C1-B8C3-A7AB-26951F2344A6}"/>
    <pc:docChg chg="modSld">
      <pc:chgData name="TAMBORRA Marialuisa (JRC-ISPRA)" userId="S::marialuisa.tamborra@ec.europa.eu::d7d8613d-5e2f-4a94-8fd7-998bffcbd746" providerId="AD" clId="Web-{D5C6306E-A6C1-B8C3-A7AB-26951F2344A6}" dt="2023-11-27T14:48:30.846" v="139" actId="20577"/>
      <pc:docMkLst>
        <pc:docMk/>
      </pc:docMkLst>
      <pc:sldChg chg="modSp">
        <pc:chgData name="TAMBORRA Marialuisa (JRC-ISPRA)" userId="S::marialuisa.tamborra@ec.europa.eu::d7d8613d-5e2f-4a94-8fd7-998bffcbd746" providerId="AD" clId="Web-{D5C6306E-A6C1-B8C3-A7AB-26951F2344A6}" dt="2023-11-27T14:48:01.032" v="137" actId="20577"/>
        <pc:sldMkLst>
          <pc:docMk/>
          <pc:sldMk cId="1205772923" sldId="449"/>
        </pc:sldMkLst>
        <pc:spChg chg="mod">
          <ac:chgData name="TAMBORRA Marialuisa (JRC-ISPRA)" userId="S::marialuisa.tamborra@ec.europa.eu::d7d8613d-5e2f-4a94-8fd7-998bffcbd746" providerId="AD" clId="Web-{D5C6306E-A6C1-B8C3-A7AB-26951F2344A6}" dt="2023-11-27T14:48:01.032" v="137" actId="20577"/>
          <ac:spMkLst>
            <pc:docMk/>
            <pc:sldMk cId="1205772923" sldId="449"/>
            <ac:spMk id="3" creationId="{00000000-0000-0000-0000-000000000000}"/>
          </ac:spMkLst>
        </pc:spChg>
      </pc:sldChg>
      <pc:sldChg chg="modSp">
        <pc:chgData name="TAMBORRA Marialuisa (JRC-ISPRA)" userId="S::marialuisa.tamborra@ec.europa.eu::d7d8613d-5e2f-4a94-8fd7-998bffcbd746" providerId="AD" clId="Web-{D5C6306E-A6C1-B8C3-A7AB-26951F2344A6}" dt="2023-11-27T14:48:30.846" v="139" actId="20577"/>
        <pc:sldMkLst>
          <pc:docMk/>
          <pc:sldMk cId="2066599580" sldId="450"/>
        </pc:sldMkLst>
        <pc:spChg chg="mod">
          <ac:chgData name="TAMBORRA Marialuisa (JRC-ISPRA)" userId="S::marialuisa.tamborra@ec.europa.eu::d7d8613d-5e2f-4a94-8fd7-998bffcbd746" providerId="AD" clId="Web-{D5C6306E-A6C1-B8C3-A7AB-26951F2344A6}" dt="2023-11-27T14:48:30.846" v="139" actId="20577"/>
          <ac:spMkLst>
            <pc:docMk/>
            <pc:sldMk cId="2066599580" sldId="450"/>
            <ac:spMk id="2" creationId="{1A52C423-7306-80DF-9DE3-C06DF273B93B}"/>
          </ac:spMkLst>
        </pc:spChg>
      </pc:sldChg>
    </pc:docChg>
  </pc:docChgLst>
  <pc:docChgLst>
    <pc:chgData name="LA NOTTE Alessandra (JRC-ISPRA-EXT)" userId="S::alessandra.la-notte@ext.ec.europa.eu::9665eb64-c5fa-407d-8dc4-3024f6c9d853" providerId="AD" clId="Web-{36D1078F-1990-8273-1B8A-B787C8A71AD3}"/>
    <pc:docChg chg="addSld delSld modSld sldOrd">
      <pc:chgData name="LA NOTTE Alessandra (JRC-ISPRA-EXT)" userId="S::alessandra.la-notte@ext.ec.europa.eu::9665eb64-c5fa-407d-8dc4-3024f6c9d853" providerId="AD" clId="Web-{36D1078F-1990-8273-1B8A-B787C8A71AD3}" dt="2023-11-27T12:36:57.587" v="452" actId="1076"/>
      <pc:docMkLst>
        <pc:docMk/>
      </pc:docMkLst>
      <pc:sldChg chg="modSp delCm modNotes">
        <pc:chgData name="LA NOTTE Alessandra (JRC-ISPRA-EXT)" userId="S::alessandra.la-notte@ext.ec.europa.eu::9665eb64-c5fa-407d-8dc4-3024f6c9d853" providerId="AD" clId="Web-{36D1078F-1990-8273-1B8A-B787C8A71AD3}" dt="2023-11-27T12:34:00.316" v="434"/>
        <pc:sldMkLst>
          <pc:docMk/>
          <pc:sldMk cId="1948038824" sldId="398"/>
        </pc:sldMkLst>
        <pc:spChg chg="mod">
          <ac:chgData name="LA NOTTE Alessandra (JRC-ISPRA-EXT)" userId="S::alessandra.la-notte@ext.ec.europa.eu::9665eb64-c5fa-407d-8dc4-3024f6c9d853" providerId="AD" clId="Web-{36D1078F-1990-8273-1B8A-B787C8A71AD3}" dt="2023-11-27T11:48:44.757" v="12" actId="14100"/>
          <ac:spMkLst>
            <pc:docMk/>
            <pc:sldMk cId="1948038824" sldId="398"/>
            <ac:spMk id="2" creationId="{00000000-0000-0000-0000-000000000000}"/>
          </ac:spMkLst>
        </pc:spChg>
        <pc:picChg chg="mod">
          <ac:chgData name="LA NOTTE Alessandra (JRC-ISPRA-EXT)" userId="S::alessandra.la-notte@ext.ec.europa.eu::9665eb64-c5fa-407d-8dc4-3024f6c9d853" providerId="AD" clId="Web-{36D1078F-1990-8273-1B8A-B787C8A71AD3}" dt="2023-11-27T11:54:27.268" v="58" actId="14100"/>
          <ac:picMkLst>
            <pc:docMk/>
            <pc:sldMk cId="1948038824" sldId="398"/>
            <ac:picMk id="4" creationId="{00000000-0000-0000-0000-000000000000}"/>
          </ac:picMkLst>
        </pc:picChg>
        <pc:picChg chg="mod">
          <ac:chgData name="LA NOTTE Alessandra (JRC-ISPRA-EXT)" userId="S::alessandra.la-notte@ext.ec.europa.eu::9665eb64-c5fa-407d-8dc4-3024f6c9d853" providerId="AD" clId="Web-{36D1078F-1990-8273-1B8A-B787C8A71AD3}" dt="2023-11-27T11:54:30.831" v="59" actId="14100"/>
          <ac:picMkLst>
            <pc:docMk/>
            <pc:sldMk cId="1948038824" sldId="398"/>
            <ac:picMk id="5" creationId="{7E2E4D01-4C76-7EF6-061C-E72F9BC63233}"/>
          </ac:picMkLst>
        </pc:picChg>
        <pc:picChg chg="mod">
          <ac:chgData name="LA NOTTE Alessandra (JRC-ISPRA-EXT)" userId="S::alessandra.la-notte@ext.ec.europa.eu::9665eb64-c5fa-407d-8dc4-3024f6c9d853" providerId="AD" clId="Web-{36D1078F-1990-8273-1B8A-B787C8A71AD3}" dt="2023-11-27T11:54:06.377" v="50" actId="1076"/>
          <ac:picMkLst>
            <pc:docMk/>
            <pc:sldMk cId="1948038824" sldId="398"/>
            <ac:picMk id="6" creationId="{CE5745DF-2457-406B-9859-393D926219BA}"/>
          </ac:picMkLst>
        </pc:picChg>
        <pc:picChg chg="mod">
          <ac:chgData name="LA NOTTE Alessandra (JRC-ISPRA-EXT)" userId="S::alessandra.la-notte@ext.ec.europa.eu::9665eb64-c5fa-407d-8dc4-3024f6c9d853" providerId="AD" clId="Web-{36D1078F-1990-8273-1B8A-B787C8A71AD3}" dt="2023-11-27T11:54:09.064" v="51" actId="1076"/>
          <ac:picMkLst>
            <pc:docMk/>
            <pc:sldMk cId="1948038824" sldId="398"/>
            <ac:picMk id="7" creationId="{A4955486-8562-89EA-F2B0-F37202F604C1}"/>
          </ac:picMkLst>
        </pc:picChg>
        <pc:picChg chg="mod">
          <ac:chgData name="LA NOTTE Alessandra (JRC-ISPRA-EXT)" userId="S::alessandra.la-notte@ext.ec.europa.eu::9665eb64-c5fa-407d-8dc4-3024f6c9d853" providerId="AD" clId="Web-{36D1078F-1990-8273-1B8A-B787C8A71AD3}" dt="2023-11-27T11:54:22.033" v="56" actId="1076"/>
          <ac:picMkLst>
            <pc:docMk/>
            <pc:sldMk cId="1948038824" sldId="398"/>
            <ac:picMk id="8" creationId="{00000000-0000-0000-0000-000000000000}"/>
          </ac:picMkLst>
        </pc:picChg>
      </pc:sldChg>
      <pc:sldChg chg="modSp delCm">
        <pc:chgData name="LA NOTTE Alessandra (JRC-ISPRA-EXT)" userId="S::alessandra.la-notte@ext.ec.europa.eu::9665eb64-c5fa-407d-8dc4-3024f6c9d853" providerId="AD" clId="Web-{36D1078F-1990-8273-1B8A-B787C8A71AD3}" dt="2023-11-27T11:57:03.117" v="90" actId="20577"/>
        <pc:sldMkLst>
          <pc:docMk/>
          <pc:sldMk cId="1923893237" sldId="419"/>
        </pc:sldMkLst>
        <pc:spChg chg="mod">
          <ac:chgData name="LA NOTTE Alessandra (JRC-ISPRA-EXT)" userId="S::alessandra.la-notte@ext.ec.europa.eu::9665eb64-c5fa-407d-8dc4-3024f6c9d853" providerId="AD" clId="Web-{36D1078F-1990-8273-1B8A-B787C8A71AD3}" dt="2023-11-27T11:57:03.117" v="90" actId="20577"/>
          <ac:spMkLst>
            <pc:docMk/>
            <pc:sldMk cId="1923893237" sldId="419"/>
            <ac:spMk id="7" creationId="{5FF33847-61F4-CC1C-E897-7B00E6E6C663}"/>
          </ac:spMkLst>
        </pc:spChg>
      </pc:sldChg>
      <pc:sldChg chg="addSp delSp modSp delAnim">
        <pc:chgData name="LA NOTTE Alessandra (JRC-ISPRA-EXT)" userId="S::alessandra.la-notte@ext.ec.europa.eu::9665eb64-c5fa-407d-8dc4-3024f6c9d853" providerId="AD" clId="Web-{36D1078F-1990-8273-1B8A-B787C8A71AD3}" dt="2023-11-27T12:09:57.611" v="107" actId="1076"/>
        <pc:sldMkLst>
          <pc:docMk/>
          <pc:sldMk cId="4091904709" sldId="431"/>
        </pc:sldMkLst>
        <pc:spChg chg="add del mod">
          <ac:chgData name="LA NOTTE Alessandra (JRC-ISPRA-EXT)" userId="S::alessandra.la-notte@ext.ec.europa.eu::9665eb64-c5fa-407d-8dc4-3024f6c9d853" providerId="AD" clId="Web-{36D1078F-1990-8273-1B8A-B787C8A71AD3}" dt="2023-11-27T11:58:45.152" v="96"/>
          <ac:spMkLst>
            <pc:docMk/>
            <pc:sldMk cId="4091904709" sldId="431"/>
            <ac:spMk id="2" creationId="{9E27EDE3-FCC4-BE76-82E2-C2D3132D2195}"/>
          </ac:spMkLst>
        </pc:spChg>
        <pc:graphicFrameChg chg="del">
          <ac:chgData name="LA NOTTE Alessandra (JRC-ISPRA-EXT)" userId="S::alessandra.la-notte@ext.ec.europa.eu::9665eb64-c5fa-407d-8dc4-3024f6c9d853" providerId="AD" clId="Web-{36D1078F-1990-8273-1B8A-B787C8A71AD3}" dt="2023-11-27T11:58:47.808" v="97"/>
          <ac:graphicFrameMkLst>
            <pc:docMk/>
            <pc:sldMk cId="4091904709" sldId="431"/>
            <ac:graphicFrameMk id="9" creationId="{1145ADCB-5DB4-4E4E-B786-CE90BE63F492}"/>
          </ac:graphicFrameMkLst>
        </pc:graphicFrameChg>
        <pc:picChg chg="add del mod">
          <ac:chgData name="LA NOTTE Alessandra (JRC-ISPRA-EXT)" userId="S::alessandra.la-notte@ext.ec.europa.eu::9665eb64-c5fa-407d-8dc4-3024f6c9d853" providerId="AD" clId="Web-{36D1078F-1990-8273-1B8A-B787C8A71AD3}" dt="2023-11-27T12:09:21.173" v="101"/>
          <ac:picMkLst>
            <pc:docMk/>
            <pc:sldMk cId="4091904709" sldId="431"/>
            <ac:picMk id="3" creationId="{BCA6660A-F918-B7DB-2F16-33C38DEFF844}"/>
          </ac:picMkLst>
        </pc:picChg>
        <pc:picChg chg="add mod">
          <ac:chgData name="LA NOTTE Alessandra (JRC-ISPRA-EXT)" userId="S::alessandra.la-notte@ext.ec.europa.eu::9665eb64-c5fa-407d-8dc4-3024f6c9d853" providerId="AD" clId="Web-{36D1078F-1990-8273-1B8A-B787C8A71AD3}" dt="2023-11-27T12:09:57.611" v="107" actId="1076"/>
          <ac:picMkLst>
            <pc:docMk/>
            <pc:sldMk cId="4091904709" sldId="431"/>
            <ac:picMk id="4" creationId="{F6D91A5D-CCF0-1E81-B68F-6D64DE55BB29}"/>
          </ac:picMkLst>
        </pc:picChg>
      </pc:sldChg>
      <pc:sldChg chg="delCm">
        <pc:chgData name="LA NOTTE Alessandra (JRC-ISPRA-EXT)" userId="S::alessandra.la-notte@ext.ec.europa.eu::9665eb64-c5fa-407d-8dc4-3024f6c9d853" providerId="AD" clId="Web-{36D1078F-1990-8273-1B8A-B787C8A71AD3}" dt="2023-11-27T11:56:40.304" v="84"/>
        <pc:sldMkLst>
          <pc:docMk/>
          <pc:sldMk cId="2854772538" sldId="433"/>
        </pc:sldMkLst>
      </pc:sldChg>
      <pc:sldChg chg="addSp delSp modSp addAnim">
        <pc:chgData name="LA NOTTE Alessandra (JRC-ISPRA-EXT)" userId="S::alessandra.la-notte@ext.ec.europa.eu::9665eb64-c5fa-407d-8dc4-3024f6c9d853" providerId="AD" clId="Web-{36D1078F-1990-8273-1B8A-B787C8A71AD3}" dt="2023-11-27T12:14:50.840" v="215"/>
        <pc:sldMkLst>
          <pc:docMk/>
          <pc:sldMk cId="2386073326" sldId="442"/>
        </pc:sldMkLst>
        <pc:spChg chg="mod">
          <ac:chgData name="LA NOTTE Alessandra (JRC-ISPRA-EXT)" userId="S::alessandra.la-notte@ext.ec.europa.eu::9665eb64-c5fa-407d-8dc4-3024f6c9d853" providerId="AD" clId="Web-{36D1078F-1990-8273-1B8A-B787C8A71AD3}" dt="2023-11-27T12:11:48.959" v="160" actId="1076"/>
          <ac:spMkLst>
            <pc:docMk/>
            <pc:sldMk cId="2386073326" sldId="442"/>
            <ac:spMk id="3" creationId="{F862CF1F-C657-C68C-AE11-DA562230C839}"/>
          </ac:spMkLst>
        </pc:spChg>
        <pc:spChg chg="mod">
          <ac:chgData name="LA NOTTE Alessandra (JRC-ISPRA-EXT)" userId="S::alessandra.la-notte@ext.ec.europa.eu::9665eb64-c5fa-407d-8dc4-3024f6c9d853" providerId="AD" clId="Web-{36D1078F-1990-8273-1B8A-B787C8A71AD3}" dt="2023-11-27T12:10:39.363" v="114" actId="1076"/>
          <ac:spMkLst>
            <pc:docMk/>
            <pc:sldMk cId="2386073326" sldId="442"/>
            <ac:spMk id="4" creationId="{B4D79F38-DCA1-EC7E-D073-96EBD0C7ADA7}"/>
          </ac:spMkLst>
        </pc:spChg>
        <pc:spChg chg="mod">
          <ac:chgData name="LA NOTTE Alessandra (JRC-ISPRA-EXT)" userId="S::alessandra.la-notte@ext.ec.europa.eu::9665eb64-c5fa-407d-8dc4-3024f6c9d853" providerId="AD" clId="Web-{36D1078F-1990-8273-1B8A-B787C8A71AD3}" dt="2023-11-27T12:10:39.363" v="115" actId="1076"/>
          <ac:spMkLst>
            <pc:docMk/>
            <pc:sldMk cId="2386073326" sldId="442"/>
            <ac:spMk id="5" creationId="{365B2FB6-565C-4F63-D841-5B4E82C18CC3}"/>
          </ac:spMkLst>
        </pc:spChg>
        <pc:spChg chg="mod">
          <ac:chgData name="LA NOTTE Alessandra (JRC-ISPRA-EXT)" userId="S::alessandra.la-notte@ext.ec.europa.eu::9665eb64-c5fa-407d-8dc4-3024f6c9d853" providerId="AD" clId="Web-{36D1078F-1990-8273-1B8A-B787C8A71AD3}" dt="2023-11-27T12:10:39.394" v="118" actId="1076"/>
          <ac:spMkLst>
            <pc:docMk/>
            <pc:sldMk cId="2386073326" sldId="442"/>
            <ac:spMk id="8" creationId="{0EB30C89-C8DB-32A6-36B6-269BA93EFCD8}"/>
          </ac:spMkLst>
        </pc:spChg>
        <pc:spChg chg="mod">
          <ac:chgData name="LA NOTTE Alessandra (JRC-ISPRA-EXT)" userId="S::alessandra.la-notte@ext.ec.europa.eu::9665eb64-c5fa-407d-8dc4-3024f6c9d853" providerId="AD" clId="Web-{36D1078F-1990-8273-1B8A-B787C8A71AD3}" dt="2023-11-27T12:10:39.394" v="119" actId="1076"/>
          <ac:spMkLst>
            <pc:docMk/>
            <pc:sldMk cId="2386073326" sldId="442"/>
            <ac:spMk id="9" creationId="{B8CE7B50-0C1E-77EF-E210-2D206A08B143}"/>
          </ac:spMkLst>
        </pc:spChg>
        <pc:spChg chg="mod">
          <ac:chgData name="LA NOTTE Alessandra (JRC-ISPRA-EXT)" userId="S::alessandra.la-notte@ext.ec.europa.eu::9665eb64-c5fa-407d-8dc4-3024f6c9d853" providerId="AD" clId="Web-{36D1078F-1990-8273-1B8A-B787C8A71AD3}" dt="2023-11-27T12:10:39.410" v="120" actId="1076"/>
          <ac:spMkLst>
            <pc:docMk/>
            <pc:sldMk cId="2386073326" sldId="442"/>
            <ac:spMk id="10" creationId="{00CCAD0F-5DAE-AE53-11EA-D39785282F41}"/>
          </ac:spMkLst>
        </pc:spChg>
        <pc:spChg chg="mod">
          <ac:chgData name="LA NOTTE Alessandra (JRC-ISPRA-EXT)" userId="S::alessandra.la-notte@ext.ec.europa.eu::9665eb64-c5fa-407d-8dc4-3024f6c9d853" providerId="AD" clId="Web-{36D1078F-1990-8273-1B8A-B787C8A71AD3}" dt="2023-11-27T12:10:39.410" v="121" actId="1076"/>
          <ac:spMkLst>
            <pc:docMk/>
            <pc:sldMk cId="2386073326" sldId="442"/>
            <ac:spMk id="11" creationId="{2005ED77-1BC6-6352-FA1A-E2B4D1F7D855}"/>
          </ac:spMkLst>
        </pc:spChg>
        <pc:spChg chg="mod">
          <ac:chgData name="LA NOTTE Alessandra (JRC-ISPRA-EXT)" userId="S::alessandra.la-notte@ext.ec.europa.eu::9665eb64-c5fa-407d-8dc4-3024f6c9d853" providerId="AD" clId="Web-{36D1078F-1990-8273-1B8A-B787C8A71AD3}" dt="2023-11-27T12:10:39.425" v="122" actId="1076"/>
          <ac:spMkLst>
            <pc:docMk/>
            <pc:sldMk cId="2386073326" sldId="442"/>
            <ac:spMk id="12" creationId="{AF1EB5C7-1B7A-6A0C-4AC0-0B60D27E830A}"/>
          </ac:spMkLst>
        </pc:spChg>
        <pc:spChg chg="mod">
          <ac:chgData name="LA NOTTE Alessandra (JRC-ISPRA-EXT)" userId="S::alessandra.la-notte@ext.ec.europa.eu::9665eb64-c5fa-407d-8dc4-3024f6c9d853" providerId="AD" clId="Web-{36D1078F-1990-8273-1B8A-B787C8A71AD3}" dt="2023-11-27T12:13:06.586" v="178" actId="1076"/>
          <ac:spMkLst>
            <pc:docMk/>
            <pc:sldMk cId="2386073326" sldId="442"/>
            <ac:spMk id="16" creationId="{1AAE690F-F735-8FE2-BE69-312AEF7D22F2}"/>
          </ac:spMkLst>
        </pc:spChg>
        <pc:spChg chg="mod">
          <ac:chgData name="LA NOTTE Alessandra (JRC-ISPRA-EXT)" userId="S::alessandra.la-notte@ext.ec.europa.eu::9665eb64-c5fa-407d-8dc4-3024f6c9d853" providerId="AD" clId="Web-{36D1078F-1990-8273-1B8A-B787C8A71AD3}" dt="2023-11-27T12:10:39.457" v="127" actId="1076"/>
          <ac:spMkLst>
            <pc:docMk/>
            <pc:sldMk cId="2386073326" sldId="442"/>
            <ac:spMk id="18" creationId="{2C75B47B-4AFF-5BE1-0AE8-0617D874CCC2}"/>
          </ac:spMkLst>
        </pc:spChg>
        <pc:spChg chg="mod">
          <ac:chgData name="LA NOTTE Alessandra (JRC-ISPRA-EXT)" userId="S::alessandra.la-notte@ext.ec.europa.eu::9665eb64-c5fa-407d-8dc4-3024f6c9d853" providerId="AD" clId="Web-{36D1078F-1990-8273-1B8A-B787C8A71AD3}" dt="2023-11-27T12:10:39.472" v="128" actId="1076"/>
          <ac:spMkLst>
            <pc:docMk/>
            <pc:sldMk cId="2386073326" sldId="442"/>
            <ac:spMk id="19" creationId="{D3C3E563-1E8C-365D-03C7-16E584D8BF88}"/>
          </ac:spMkLst>
        </pc:spChg>
        <pc:spChg chg="mod">
          <ac:chgData name="LA NOTTE Alessandra (JRC-ISPRA-EXT)" userId="S::alessandra.la-notte@ext.ec.europa.eu::9665eb64-c5fa-407d-8dc4-3024f6c9d853" providerId="AD" clId="Web-{36D1078F-1990-8273-1B8A-B787C8A71AD3}" dt="2023-11-27T12:14:21.011" v="214" actId="1076"/>
          <ac:spMkLst>
            <pc:docMk/>
            <pc:sldMk cId="2386073326" sldId="442"/>
            <ac:spMk id="21" creationId="{00000000-0000-0000-0000-000000000000}"/>
          </ac:spMkLst>
        </pc:spChg>
        <pc:spChg chg="add mod">
          <ac:chgData name="LA NOTTE Alessandra (JRC-ISPRA-EXT)" userId="S::alessandra.la-notte@ext.ec.europa.eu::9665eb64-c5fa-407d-8dc4-3024f6c9d853" providerId="AD" clId="Web-{36D1078F-1990-8273-1B8A-B787C8A71AD3}" dt="2023-11-27T12:11:45.318" v="159" actId="1076"/>
          <ac:spMkLst>
            <pc:docMk/>
            <pc:sldMk cId="2386073326" sldId="442"/>
            <ac:spMk id="22" creationId="{16572C14-F67F-0DDB-EA34-93D873F980D0}"/>
          </ac:spMkLst>
        </pc:spChg>
        <pc:spChg chg="add mod">
          <ac:chgData name="LA NOTTE Alessandra (JRC-ISPRA-EXT)" userId="S::alessandra.la-notte@ext.ec.europa.eu::9665eb64-c5fa-407d-8dc4-3024f6c9d853" providerId="AD" clId="Web-{36D1078F-1990-8273-1B8A-B787C8A71AD3}" dt="2023-11-27T12:12:34.882" v="170" actId="1076"/>
          <ac:spMkLst>
            <pc:docMk/>
            <pc:sldMk cId="2386073326" sldId="442"/>
            <ac:spMk id="24" creationId="{F9184F99-9BBB-3D13-4C0F-41E99A9555CB}"/>
          </ac:spMkLst>
        </pc:spChg>
        <pc:spChg chg="add mod">
          <ac:chgData name="LA NOTTE Alessandra (JRC-ISPRA-EXT)" userId="S::alessandra.la-notte@ext.ec.europa.eu::9665eb64-c5fa-407d-8dc4-3024f6c9d853" providerId="AD" clId="Web-{36D1078F-1990-8273-1B8A-B787C8A71AD3}" dt="2023-11-27T12:13:01.305" v="177" actId="1076"/>
          <ac:spMkLst>
            <pc:docMk/>
            <pc:sldMk cId="2386073326" sldId="442"/>
            <ac:spMk id="25" creationId="{F7B1C246-8735-9294-B61A-138295DC92C0}"/>
          </ac:spMkLst>
        </pc:spChg>
        <pc:spChg chg="add mod">
          <ac:chgData name="LA NOTTE Alessandra (JRC-ISPRA-EXT)" userId="S::alessandra.la-notte@ext.ec.europa.eu::9665eb64-c5fa-407d-8dc4-3024f6c9d853" providerId="AD" clId="Web-{36D1078F-1990-8273-1B8A-B787C8A71AD3}" dt="2023-11-27T12:14:14.573" v="213" actId="1076"/>
          <ac:spMkLst>
            <pc:docMk/>
            <pc:sldMk cId="2386073326" sldId="442"/>
            <ac:spMk id="26" creationId="{6D4C8FDD-D1B1-9D09-164D-A40C4A4FE823}"/>
          </ac:spMkLst>
        </pc:spChg>
        <pc:picChg chg="mod">
          <ac:chgData name="LA NOTTE Alessandra (JRC-ISPRA-EXT)" userId="S::alessandra.la-notte@ext.ec.europa.eu::9665eb64-c5fa-407d-8dc4-3024f6c9d853" providerId="AD" clId="Web-{36D1078F-1990-8273-1B8A-B787C8A71AD3}" dt="2023-11-27T12:10:39.347" v="112" actId="1076"/>
          <ac:picMkLst>
            <pc:docMk/>
            <pc:sldMk cId="2386073326" sldId="442"/>
            <ac:picMk id="2" creationId="{285B4043-2E44-BD6D-14D3-B73705B79D4C}"/>
          </ac:picMkLst>
        </pc:picChg>
        <pc:picChg chg="mod">
          <ac:chgData name="LA NOTTE Alessandra (JRC-ISPRA-EXT)" userId="S::alessandra.la-notte@ext.ec.europa.eu::9665eb64-c5fa-407d-8dc4-3024f6c9d853" providerId="AD" clId="Web-{36D1078F-1990-8273-1B8A-B787C8A71AD3}" dt="2023-11-27T12:10:39.378" v="116" actId="1076"/>
          <ac:picMkLst>
            <pc:docMk/>
            <pc:sldMk cId="2386073326" sldId="442"/>
            <ac:picMk id="6" creationId="{0097525C-796D-AD92-07E1-2F5191E42A1E}"/>
          </ac:picMkLst>
        </pc:picChg>
        <pc:picChg chg="mod">
          <ac:chgData name="LA NOTTE Alessandra (JRC-ISPRA-EXT)" userId="S::alessandra.la-notte@ext.ec.europa.eu::9665eb64-c5fa-407d-8dc4-3024f6c9d853" providerId="AD" clId="Web-{36D1078F-1990-8273-1B8A-B787C8A71AD3}" dt="2023-11-27T12:10:39.378" v="117" actId="1076"/>
          <ac:picMkLst>
            <pc:docMk/>
            <pc:sldMk cId="2386073326" sldId="442"/>
            <ac:picMk id="7" creationId="{95DC2137-20B3-0C7C-52D1-3AE914BD12A8}"/>
          </ac:picMkLst>
        </pc:picChg>
        <pc:picChg chg="mod">
          <ac:chgData name="LA NOTTE Alessandra (JRC-ISPRA-EXT)" userId="S::alessandra.la-notte@ext.ec.europa.eu::9665eb64-c5fa-407d-8dc4-3024f6c9d853" providerId="AD" clId="Web-{36D1078F-1990-8273-1B8A-B787C8A71AD3}" dt="2023-11-27T12:10:39.425" v="123" actId="1076"/>
          <ac:picMkLst>
            <pc:docMk/>
            <pc:sldMk cId="2386073326" sldId="442"/>
            <ac:picMk id="13" creationId="{07E37BBC-19CB-0B26-D898-D71D9E927669}"/>
          </ac:picMkLst>
        </pc:picChg>
        <pc:picChg chg="mod">
          <ac:chgData name="LA NOTTE Alessandra (JRC-ISPRA-EXT)" userId="S::alessandra.la-notte@ext.ec.europa.eu::9665eb64-c5fa-407d-8dc4-3024f6c9d853" providerId="AD" clId="Web-{36D1078F-1990-8273-1B8A-B787C8A71AD3}" dt="2023-11-27T12:10:39.441" v="124" actId="1076"/>
          <ac:picMkLst>
            <pc:docMk/>
            <pc:sldMk cId="2386073326" sldId="442"/>
            <ac:picMk id="14" creationId="{F8D3A95E-C40C-624A-1881-40C2716A6CF2}"/>
          </ac:picMkLst>
        </pc:picChg>
        <pc:picChg chg="mod">
          <ac:chgData name="LA NOTTE Alessandra (JRC-ISPRA-EXT)" userId="S::alessandra.la-notte@ext.ec.europa.eu::9665eb64-c5fa-407d-8dc4-3024f6c9d853" providerId="AD" clId="Web-{36D1078F-1990-8273-1B8A-B787C8A71AD3}" dt="2023-11-27T12:10:39.441" v="125" actId="1076"/>
          <ac:picMkLst>
            <pc:docMk/>
            <pc:sldMk cId="2386073326" sldId="442"/>
            <ac:picMk id="15" creationId="{1970EAF9-621B-2CD4-A2DB-4FEE6F0BD209}"/>
          </ac:picMkLst>
        </pc:picChg>
        <pc:picChg chg="mod">
          <ac:chgData name="LA NOTTE Alessandra (JRC-ISPRA-EXT)" userId="S::alessandra.la-notte@ext.ec.europa.eu::9665eb64-c5fa-407d-8dc4-3024f6c9d853" providerId="AD" clId="Web-{36D1078F-1990-8273-1B8A-B787C8A71AD3}" dt="2023-11-27T12:10:43.707" v="129" actId="1076"/>
          <ac:picMkLst>
            <pc:docMk/>
            <pc:sldMk cId="2386073326" sldId="442"/>
            <ac:picMk id="17" creationId="{57C56E28-86FF-8E8B-30EF-C0D6B7794516}"/>
          </ac:picMkLst>
        </pc:picChg>
        <pc:picChg chg="add del mod">
          <ac:chgData name="LA NOTTE Alessandra (JRC-ISPRA-EXT)" userId="S::alessandra.la-notte@ext.ec.europa.eu::9665eb64-c5fa-407d-8dc4-3024f6c9d853" providerId="AD" clId="Web-{36D1078F-1990-8273-1B8A-B787C8A71AD3}" dt="2023-11-27T12:11:57.662" v="162"/>
          <ac:picMkLst>
            <pc:docMk/>
            <pc:sldMk cId="2386073326" sldId="442"/>
            <ac:picMk id="23" creationId="{CFFB2226-236E-ACCB-7A79-A4EAC26A07A8}"/>
          </ac:picMkLst>
        </pc:picChg>
      </pc:sldChg>
      <pc:sldChg chg="addSp delSp modSp">
        <pc:chgData name="LA NOTTE Alessandra (JRC-ISPRA-EXT)" userId="S::alessandra.la-notte@ext.ec.europa.eu::9665eb64-c5fa-407d-8dc4-3024f6c9d853" providerId="AD" clId="Web-{36D1078F-1990-8273-1B8A-B787C8A71AD3}" dt="2023-11-27T12:35:48.538" v="451" actId="1076"/>
        <pc:sldMkLst>
          <pc:docMk/>
          <pc:sldMk cId="3106362612" sldId="445"/>
        </pc:sldMkLst>
        <pc:picChg chg="del">
          <ac:chgData name="LA NOTTE Alessandra (JRC-ISPRA-EXT)" userId="S::alessandra.la-notte@ext.ec.europa.eu::9665eb64-c5fa-407d-8dc4-3024f6c9d853" providerId="AD" clId="Web-{36D1078F-1990-8273-1B8A-B787C8A71AD3}" dt="2023-11-27T12:35:34.334" v="446"/>
          <ac:picMkLst>
            <pc:docMk/>
            <pc:sldMk cId="3106362612" sldId="445"/>
            <ac:picMk id="4" creationId="{99983D64-92AF-7A71-B870-89B5005463C1}"/>
          </ac:picMkLst>
        </pc:picChg>
        <pc:picChg chg="del">
          <ac:chgData name="LA NOTTE Alessandra (JRC-ISPRA-EXT)" userId="S::alessandra.la-notte@ext.ec.europa.eu::9665eb64-c5fa-407d-8dc4-3024f6c9d853" providerId="AD" clId="Web-{36D1078F-1990-8273-1B8A-B787C8A71AD3}" dt="2023-11-27T12:35:39.600" v="448"/>
          <ac:picMkLst>
            <pc:docMk/>
            <pc:sldMk cId="3106362612" sldId="445"/>
            <ac:picMk id="8" creationId="{FA7B87E4-FB9B-9154-347B-77D7C9B9A4BE}"/>
          </ac:picMkLst>
        </pc:picChg>
        <pc:picChg chg="del">
          <ac:chgData name="LA NOTTE Alessandra (JRC-ISPRA-EXT)" userId="S::alessandra.la-notte@ext.ec.europa.eu::9665eb64-c5fa-407d-8dc4-3024f6c9d853" providerId="AD" clId="Web-{36D1078F-1990-8273-1B8A-B787C8A71AD3}" dt="2023-11-27T12:35:44.522" v="450"/>
          <ac:picMkLst>
            <pc:docMk/>
            <pc:sldMk cId="3106362612" sldId="445"/>
            <ac:picMk id="10" creationId="{41DB5523-5F51-B43A-C47F-EB43397DAD6E}"/>
          </ac:picMkLst>
        </pc:picChg>
        <pc:picChg chg="add mod">
          <ac:chgData name="LA NOTTE Alessandra (JRC-ISPRA-EXT)" userId="S::alessandra.la-notte@ext.ec.europa.eu::9665eb64-c5fa-407d-8dc4-3024f6c9d853" providerId="AD" clId="Web-{36D1078F-1990-8273-1B8A-B787C8A71AD3}" dt="2023-11-27T12:35:36.913" v="447" actId="1076"/>
          <ac:picMkLst>
            <pc:docMk/>
            <pc:sldMk cId="3106362612" sldId="445"/>
            <ac:picMk id="13" creationId="{B6A437FD-7B44-C883-AE15-1B2DF84BF371}"/>
          </ac:picMkLst>
        </pc:picChg>
        <pc:picChg chg="add mod">
          <ac:chgData name="LA NOTTE Alessandra (JRC-ISPRA-EXT)" userId="S::alessandra.la-notte@ext.ec.europa.eu::9665eb64-c5fa-407d-8dc4-3024f6c9d853" providerId="AD" clId="Web-{36D1078F-1990-8273-1B8A-B787C8A71AD3}" dt="2023-11-27T12:35:42.007" v="449" actId="1076"/>
          <ac:picMkLst>
            <pc:docMk/>
            <pc:sldMk cId="3106362612" sldId="445"/>
            <ac:picMk id="15" creationId="{E144CC5A-C788-11C2-E1B6-5DD775F84B91}"/>
          </ac:picMkLst>
        </pc:picChg>
        <pc:picChg chg="add mod">
          <ac:chgData name="LA NOTTE Alessandra (JRC-ISPRA-EXT)" userId="S::alessandra.la-notte@ext.ec.europa.eu::9665eb64-c5fa-407d-8dc4-3024f6c9d853" providerId="AD" clId="Web-{36D1078F-1990-8273-1B8A-B787C8A71AD3}" dt="2023-11-27T12:35:48.538" v="451" actId="1076"/>
          <ac:picMkLst>
            <pc:docMk/>
            <pc:sldMk cId="3106362612" sldId="445"/>
            <ac:picMk id="17" creationId="{66038C28-90AA-3091-B0A7-3CAD46019157}"/>
          </ac:picMkLst>
        </pc:picChg>
      </pc:sldChg>
      <pc:sldChg chg="delSp modSp delAnim">
        <pc:chgData name="LA NOTTE Alessandra (JRC-ISPRA-EXT)" userId="S::alessandra.la-notte@ext.ec.europa.eu::9665eb64-c5fa-407d-8dc4-3024f6c9d853" providerId="AD" clId="Web-{36D1078F-1990-8273-1B8A-B787C8A71AD3}" dt="2023-11-27T12:35:04.318" v="442" actId="14100"/>
        <pc:sldMkLst>
          <pc:docMk/>
          <pc:sldMk cId="1701534235" sldId="446"/>
        </pc:sldMkLst>
        <pc:spChg chg="del">
          <ac:chgData name="LA NOTTE Alessandra (JRC-ISPRA-EXT)" userId="S::alessandra.la-notte@ext.ec.europa.eu::9665eb64-c5fa-407d-8dc4-3024f6c9d853" providerId="AD" clId="Web-{36D1078F-1990-8273-1B8A-B787C8A71AD3}" dt="2023-11-27T11:55:06.363" v="67"/>
          <ac:spMkLst>
            <pc:docMk/>
            <pc:sldMk cId="1701534235" sldId="446"/>
            <ac:spMk id="48" creationId="{277F9C7A-3622-4A30-4568-BD2C8616CD85}"/>
          </ac:spMkLst>
        </pc:spChg>
        <pc:spChg chg="del">
          <ac:chgData name="LA NOTTE Alessandra (JRC-ISPRA-EXT)" userId="S::alessandra.la-notte@ext.ec.europa.eu::9665eb64-c5fa-407d-8dc4-3024f6c9d853" providerId="AD" clId="Web-{36D1078F-1990-8273-1B8A-B787C8A71AD3}" dt="2023-11-27T11:55:06.347" v="66"/>
          <ac:spMkLst>
            <pc:docMk/>
            <pc:sldMk cId="1701534235" sldId="446"/>
            <ac:spMk id="49" creationId="{64ACBECD-17B9-E629-EC11-2B1A66953064}"/>
          </ac:spMkLst>
        </pc:spChg>
        <pc:spChg chg="del">
          <ac:chgData name="LA NOTTE Alessandra (JRC-ISPRA-EXT)" userId="S::alessandra.la-notte@ext.ec.europa.eu::9665eb64-c5fa-407d-8dc4-3024f6c9d853" providerId="AD" clId="Web-{36D1078F-1990-8273-1B8A-B787C8A71AD3}" dt="2023-11-27T11:55:06.347" v="65"/>
          <ac:spMkLst>
            <pc:docMk/>
            <pc:sldMk cId="1701534235" sldId="446"/>
            <ac:spMk id="50" creationId="{1650D06C-CCF0-5EB3-E591-85477AFB9812}"/>
          </ac:spMkLst>
        </pc:spChg>
        <pc:spChg chg="del">
          <ac:chgData name="LA NOTTE Alessandra (JRC-ISPRA-EXT)" userId="S::alessandra.la-notte@ext.ec.europa.eu::9665eb64-c5fa-407d-8dc4-3024f6c9d853" providerId="AD" clId="Web-{36D1078F-1990-8273-1B8A-B787C8A71AD3}" dt="2023-11-27T11:55:06.347" v="64"/>
          <ac:spMkLst>
            <pc:docMk/>
            <pc:sldMk cId="1701534235" sldId="446"/>
            <ac:spMk id="51" creationId="{880478AB-9609-651D-6ED1-4DACCBF0E0D6}"/>
          </ac:spMkLst>
        </pc:spChg>
        <pc:picChg chg="mod">
          <ac:chgData name="LA NOTTE Alessandra (JRC-ISPRA-EXT)" userId="S::alessandra.la-notte@ext.ec.europa.eu::9665eb64-c5fa-407d-8dc4-3024f6c9d853" providerId="AD" clId="Web-{36D1078F-1990-8273-1B8A-B787C8A71AD3}" dt="2023-11-27T12:34:31.989" v="437"/>
          <ac:picMkLst>
            <pc:docMk/>
            <pc:sldMk cId="1701534235" sldId="446"/>
            <ac:picMk id="4" creationId="{99983D64-92AF-7A71-B870-89B5005463C1}"/>
          </ac:picMkLst>
        </pc:picChg>
        <pc:picChg chg="mod">
          <ac:chgData name="LA NOTTE Alessandra (JRC-ISPRA-EXT)" userId="S::alessandra.la-notte@ext.ec.europa.eu::9665eb64-c5fa-407d-8dc4-3024f6c9d853" providerId="AD" clId="Web-{36D1078F-1990-8273-1B8A-B787C8A71AD3}" dt="2023-11-27T12:34:51.161" v="439"/>
          <ac:picMkLst>
            <pc:docMk/>
            <pc:sldMk cId="1701534235" sldId="446"/>
            <ac:picMk id="8" creationId="{FA7B87E4-FB9B-9154-347B-77D7C9B9A4BE}"/>
          </ac:picMkLst>
        </pc:picChg>
        <pc:picChg chg="mod">
          <ac:chgData name="LA NOTTE Alessandra (JRC-ISPRA-EXT)" userId="S::alessandra.la-notte@ext.ec.europa.eu::9665eb64-c5fa-407d-8dc4-3024f6c9d853" providerId="AD" clId="Web-{36D1078F-1990-8273-1B8A-B787C8A71AD3}" dt="2023-11-27T12:34:54.224" v="440" actId="1076"/>
          <ac:picMkLst>
            <pc:docMk/>
            <pc:sldMk cId="1701534235" sldId="446"/>
            <ac:picMk id="9" creationId="{ADC11074-3FC9-ECF8-6663-D185F1574E21}"/>
          </ac:picMkLst>
        </pc:picChg>
        <pc:picChg chg="mod">
          <ac:chgData name="LA NOTTE Alessandra (JRC-ISPRA-EXT)" userId="S::alessandra.la-notte@ext.ec.europa.eu::9665eb64-c5fa-407d-8dc4-3024f6c9d853" providerId="AD" clId="Web-{36D1078F-1990-8273-1B8A-B787C8A71AD3}" dt="2023-11-27T12:35:04.318" v="442" actId="14100"/>
          <ac:picMkLst>
            <pc:docMk/>
            <pc:sldMk cId="1701534235" sldId="446"/>
            <ac:picMk id="10" creationId="{41DB5523-5F51-B43A-C47F-EB43397DAD6E}"/>
          </ac:picMkLst>
        </pc:picChg>
        <pc:picChg chg="del">
          <ac:chgData name="LA NOTTE Alessandra (JRC-ISPRA-EXT)" userId="S::alessandra.la-notte@ext.ec.europa.eu::9665eb64-c5fa-407d-8dc4-3024f6c9d853" providerId="AD" clId="Web-{36D1078F-1990-8273-1B8A-B787C8A71AD3}" dt="2023-11-27T11:55:17.160" v="79"/>
          <ac:picMkLst>
            <pc:docMk/>
            <pc:sldMk cId="1701534235" sldId="446"/>
            <ac:picMk id="32" creationId="{79B57CF3-B88A-B9C5-D618-6012C3E2DBD4}"/>
          </ac:picMkLst>
        </pc:picChg>
        <pc:picChg chg="mod">
          <ac:chgData name="LA NOTTE Alessandra (JRC-ISPRA-EXT)" userId="S::alessandra.la-notte@ext.ec.europa.eu::9665eb64-c5fa-407d-8dc4-3024f6c9d853" providerId="AD" clId="Web-{36D1078F-1990-8273-1B8A-B787C8A71AD3}" dt="2023-11-27T12:34:11.582" v="435" actId="1076"/>
          <ac:picMkLst>
            <pc:docMk/>
            <pc:sldMk cId="1701534235" sldId="446"/>
            <ac:picMk id="33" creationId="{00000000-0000-0000-0000-000000000000}"/>
          </ac:picMkLst>
        </pc:picChg>
        <pc:picChg chg="del">
          <ac:chgData name="LA NOTTE Alessandra (JRC-ISPRA-EXT)" userId="S::alessandra.la-notte@ext.ec.europa.eu::9665eb64-c5fa-407d-8dc4-3024f6c9d853" providerId="AD" clId="Web-{36D1078F-1990-8273-1B8A-B787C8A71AD3}" dt="2023-11-27T11:55:06.379" v="78"/>
          <ac:picMkLst>
            <pc:docMk/>
            <pc:sldMk cId="1701534235" sldId="446"/>
            <ac:picMk id="35" creationId="{766B5F8F-D02B-5C39-6688-2BAF902D8AAA}"/>
          </ac:picMkLst>
        </pc:picChg>
        <pc:picChg chg="del">
          <ac:chgData name="LA NOTTE Alessandra (JRC-ISPRA-EXT)" userId="S::alessandra.la-notte@ext.ec.europa.eu::9665eb64-c5fa-407d-8dc4-3024f6c9d853" providerId="AD" clId="Web-{36D1078F-1990-8273-1B8A-B787C8A71AD3}" dt="2023-11-27T11:55:06.379" v="77"/>
          <ac:picMkLst>
            <pc:docMk/>
            <pc:sldMk cId="1701534235" sldId="446"/>
            <ac:picMk id="36" creationId="{31BB3CE3-BCE9-2BDC-FA4A-A5C04C439A8E}"/>
          </ac:picMkLst>
        </pc:picChg>
        <pc:picChg chg="del">
          <ac:chgData name="LA NOTTE Alessandra (JRC-ISPRA-EXT)" userId="S::alessandra.la-notte@ext.ec.europa.eu::9665eb64-c5fa-407d-8dc4-3024f6c9d853" providerId="AD" clId="Web-{36D1078F-1990-8273-1B8A-B787C8A71AD3}" dt="2023-11-27T11:55:06.363" v="76"/>
          <ac:picMkLst>
            <pc:docMk/>
            <pc:sldMk cId="1701534235" sldId="446"/>
            <ac:picMk id="37" creationId="{9C14A463-A0A4-64C1-CF3F-AFFC9E3DDC05}"/>
          </ac:picMkLst>
        </pc:picChg>
        <pc:picChg chg="del">
          <ac:chgData name="LA NOTTE Alessandra (JRC-ISPRA-EXT)" userId="S::alessandra.la-notte@ext.ec.europa.eu::9665eb64-c5fa-407d-8dc4-3024f6c9d853" providerId="AD" clId="Web-{36D1078F-1990-8273-1B8A-B787C8A71AD3}" dt="2023-11-27T11:55:06.363" v="75"/>
          <ac:picMkLst>
            <pc:docMk/>
            <pc:sldMk cId="1701534235" sldId="446"/>
            <ac:picMk id="39" creationId="{717D74E2-0A87-F90C-2995-2845C705E9AB}"/>
          </ac:picMkLst>
        </pc:picChg>
        <pc:picChg chg="del">
          <ac:chgData name="LA NOTTE Alessandra (JRC-ISPRA-EXT)" userId="S::alessandra.la-notte@ext.ec.europa.eu::9665eb64-c5fa-407d-8dc4-3024f6c9d853" providerId="AD" clId="Web-{36D1078F-1990-8273-1B8A-B787C8A71AD3}" dt="2023-11-27T11:55:06.363" v="74"/>
          <ac:picMkLst>
            <pc:docMk/>
            <pc:sldMk cId="1701534235" sldId="446"/>
            <ac:picMk id="40" creationId="{BF0C4F56-E070-FA4C-9756-55721AC34428}"/>
          </ac:picMkLst>
        </pc:picChg>
        <pc:picChg chg="del">
          <ac:chgData name="LA NOTTE Alessandra (JRC-ISPRA-EXT)" userId="S::alessandra.la-notte@ext.ec.europa.eu::9665eb64-c5fa-407d-8dc4-3024f6c9d853" providerId="AD" clId="Web-{36D1078F-1990-8273-1B8A-B787C8A71AD3}" dt="2023-11-27T11:55:06.363" v="73"/>
          <ac:picMkLst>
            <pc:docMk/>
            <pc:sldMk cId="1701534235" sldId="446"/>
            <ac:picMk id="41" creationId="{AC6B153B-C133-4903-A526-D3116DC4FCE4}"/>
          </ac:picMkLst>
        </pc:picChg>
        <pc:picChg chg="del">
          <ac:chgData name="LA NOTTE Alessandra (JRC-ISPRA-EXT)" userId="S::alessandra.la-notte@ext.ec.europa.eu::9665eb64-c5fa-407d-8dc4-3024f6c9d853" providerId="AD" clId="Web-{36D1078F-1990-8273-1B8A-B787C8A71AD3}" dt="2023-11-27T11:55:06.363" v="72"/>
          <ac:picMkLst>
            <pc:docMk/>
            <pc:sldMk cId="1701534235" sldId="446"/>
            <ac:picMk id="42" creationId="{C90B1FFF-CBEB-84C7-A1E2-B901A2D20BEF}"/>
          </ac:picMkLst>
        </pc:picChg>
        <pc:picChg chg="del">
          <ac:chgData name="LA NOTTE Alessandra (JRC-ISPRA-EXT)" userId="S::alessandra.la-notte@ext.ec.europa.eu::9665eb64-c5fa-407d-8dc4-3024f6c9d853" providerId="AD" clId="Web-{36D1078F-1990-8273-1B8A-B787C8A71AD3}" dt="2023-11-27T11:55:06.363" v="71"/>
          <ac:picMkLst>
            <pc:docMk/>
            <pc:sldMk cId="1701534235" sldId="446"/>
            <ac:picMk id="43" creationId="{8AB0AD36-0E73-BA84-EF1D-10406CCD433D}"/>
          </ac:picMkLst>
        </pc:picChg>
        <pc:picChg chg="del">
          <ac:chgData name="LA NOTTE Alessandra (JRC-ISPRA-EXT)" userId="S::alessandra.la-notte@ext.ec.europa.eu::9665eb64-c5fa-407d-8dc4-3024f6c9d853" providerId="AD" clId="Web-{36D1078F-1990-8273-1B8A-B787C8A71AD3}" dt="2023-11-27T11:55:06.363" v="70"/>
          <ac:picMkLst>
            <pc:docMk/>
            <pc:sldMk cId="1701534235" sldId="446"/>
            <ac:picMk id="44" creationId="{04237370-16E3-9F38-A29C-0EABB390052D}"/>
          </ac:picMkLst>
        </pc:picChg>
        <pc:picChg chg="del">
          <ac:chgData name="LA NOTTE Alessandra (JRC-ISPRA-EXT)" userId="S::alessandra.la-notte@ext.ec.europa.eu::9665eb64-c5fa-407d-8dc4-3024f6c9d853" providerId="AD" clId="Web-{36D1078F-1990-8273-1B8A-B787C8A71AD3}" dt="2023-11-27T11:55:06.363" v="69"/>
          <ac:picMkLst>
            <pc:docMk/>
            <pc:sldMk cId="1701534235" sldId="446"/>
            <ac:picMk id="46" creationId="{D1BBAE93-0130-10CF-7651-C7403F3FDF62}"/>
          </ac:picMkLst>
        </pc:picChg>
        <pc:picChg chg="del">
          <ac:chgData name="LA NOTTE Alessandra (JRC-ISPRA-EXT)" userId="S::alessandra.la-notte@ext.ec.europa.eu::9665eb64-c5fa-407d-8dc4-3024f6c9d853" providerId="AD" clId="Web-{36D1078F-1990-8273-1B8A-B787C8A71AD3}" dt="2023-11-27T11:55:06.347" v="61"/>
          <ac:picMkLst>
            <pc:docMk/>
            <pc:sldMk cId="1701534235" sldId="446"/>
            <ac:picMk id="56" creationId="{16D9FF63-E42E-459E-A31B-E0A291EFC846}"/>
          </ac:picMkLst>
        </pc:picChg>
        <pc:cxnChg chg="del">
          <ac:chgData name="LA NOTTE Alessandra (JRC-ISPRA-EXT)" userId="S::alessandra.la-notte@ext.ec.europa.eu::9665eb64-c5fa-407d-8dc4-3024f6c9d853" providerId="AD" clId="Web-{36D1078F-1990-8273-1B8A-B787C8A71AD3}" dt="2023-11-27T11:55:06.363" v="68"/>
          <ac:cxnSpMkLst>
            <pc:docMk/>
            <pc:sldMk cId="1701534235" sldId="446"/>
            <ac:cxnSpMk id="47" creationId="{E16B1C1E-0778-8670-1043-1A2DFA00718E}"/>
          </ac:cxnSpMkLst>
        </pc:cxnChg>
        <pc:cxnChg chg="del">
          <ac:chgData name="LA NOTTE Alessandra (JRC-ISPRA-EXT)" userId="S::alessandra.la-notte@ext.ec.europa.eu::9665eb64-c5fa-407d-8dc4-3024f6c9d853" providerId="AD" clId="Web-{36D1078F-1990-8273-1B8A-B787C8A71AD3}" dt="2023-11-27T11:55:06.347" v="63"/>
          <ac:cxnSpMkLst>
            <pc:docMk/>
            <pc:sldMk cId="1701534235" sldId="446"/>
            <ac:cxnSpMk id="53" creationId="{E16B1C1E-0778-8670-1043-1A2DFA00718E}"/>
          </ac:cxnSpMkLst>
        </pc:cxnChg>
        <pc:cxnChg chg="del">
          <ac:chgData name="LA NOTTE Alessandra (JRC-ISPRA-EXT)" userId="S::alessandra.la-notte@ext.ec.europa.eu::9665eb64-c5fa-407d-8dc4-3024f6c9d853" providerId="AD" clId="Web-{36D1078F-1990-8273-1B8A-B787C8A71AD3}" dt="2023-11-27T11:55:06.347" v="62"/>
          <ac:cxnSpMkLst>
            <pc:docMk/>
            <pc:sldMk cId="1701534235" sldId="446"/>
            <ac:cxnSpMk id="54" creationId="{E16B1C1E-0778-8670-1043-1A2DFA00718E}"/>
          </ac:cxnSpMkLst>
        </pc:cxnChg>
      </pc:sldChg>
      <pc:sldChg chg="modSp delCm modNotes">
        <pc:chgData name="LA NOTTE Alessandra (JRC-ISPRA-EXT)" userId="S::alessandra.la-notte@ext.ec.europa.eu::9665eb64-c5fa-407d-8dc4-3024f6c9d853" providerId="AD" clId="Web-{36D1078F-1990-8273-1B8A-B787C8A71AD3}" dt="2023-11-27T12:36:57.587" v="452" actId="1076"/>
        <pc:sldMkLst>
          <pc:docMk/>
          <pc:sldMk cId="1205772923" sldId="449"/>
        </pc:sldMkLst>
        <pc:spChg chg="mod">
          <ac:chgData name="LA NOTTE Alessandra (JRC-ISPRA-EXT)" userId="S::alessandra.la-notte@ext.ec.europa.eu::9665eb64-c5fa-407d-8dc4-3024f6c9d853" providerId="AD" clId="Web-{36D1078F-1990-8273-1B8A-B787C8A71AD3}" dt="2023-11-27T12:36:57.587" v="452" actId="1076"/>
          <ac:spMkLst>
            <pc:docMk/>
            <pc:sldMk cId="1205772923" sldId="449"/>
            <ac:spMk id="3" creationId="{00000000-0000-0000-0000-000000000000}"/>
          </ac:spMkLst>
        </pc:spChg>
      </pc:sldChg>
      <pc:sldChg chg="new ord">
        <pc:chgData name="LA NOTTE Alessandra (JRC-ISPRA-EXT)" userId="S::alessandra.la-notte@ext.ec.europa.eu::9665eb64-c5fa-407d-8dc4-3024f6c9d853" providerId="AD" clId="Web-{36D1078F-1990-8273-1B8A-B787C8A71AD3}" dt="2023-11-27T12:15:40.123" v="220"/>
        <pc:sldMkLst>
          <pc:docMk/>
          <pc:sldMk cId="2066599580" sldId="450"/>
        </pc:sldMkLst>
      </pc:sldChg>
      <pc:sldChg chg="new del">
        <pc:chgData name="LA NOTTE Alessandra (JRC-ISPRA-EXT)" userId="S::alessandra.la-notte@ext.ec.europa.eu::9665eb64-c5fa-407d-8dc4-3024f6c9d853" providerId="AD" clId="Web-{36D1078F-1990-8273-1B8A-B787C8A71AD3}" dt="2023-11-27T12:15:32.919" v="218"/>
        <pc:sldMkLst>
          <pc:docMk/>
          <pc:sldMk cId="4033292827" sldId="450"/>
        </pc:sldMkLst>
      </pc:sldChg>
    </pc:docChg>
  </pc:docChgLst>
  <pc:docChgLst>
    <pc:chgData name="GRAMMATIKOPOULOU Ioanna (JRC-ISPRA)" userId="S::ioanna.grammatikopoulou@ec.europa.eu::9d2ae4e2-53f5-4c49-90a6-2dab8c2c177f" providerId="AD" clId="Web-{F86A1330-7B0C-1B8C-618D-D81E413D9BAA}"/>
    <pc:docChg chg="modSld">
      <pc:chgData name="GRAMMATIKOPOULOU Ioanna (JRC-ISPRA)" userId="S::ioanna.grammatikopoulou@ec.europa.eu::9d2ae4e2-53f5-4c49-90a6-2dab8c2c177f" providerId="AD" clId="Web-{F86A1330-7B0C-1B8C-618D-D81E413D9BAA}" dt="2023-11-27T14:37:39.398" v="584"/>
      <pc:docMkLst>
        <pc:docMk/>
      </pc:docMkLst>
      <pc:sldChg chg="modSp">
        <pc:chgData name="GRAMMATIKOPOULOU Ioanna (JRC-ISPRA)" userId="S::ioanna.grammatikopoulou@ec.europa.eu::9d2ae4e2-53f5-4c49-90a6-2dab8c2c177f" providerId="AD" clId="Web-{F86A1330-7B0C-1B8C-618D-D81E413D9BAA}" dt="2023-11-27T14:36:43.505" v="541" actId="20577"/>
        <pc:sldMkLst>
          <pc:docMk/>
          <pc:sldMk cId="1205772923" sldId="449"/>
        </pc:sldMkLst>
        <pc:spChg chg="mod">
          <ac:chgData name="GRAMMATIKOPOULOU Ioanna (JRC-ISPRA)" userId="S::ioanna.grammatikopoulou@ec.europa.eu::9d2ae4e2-53f5-4c49-90a6-2dab8c2c177f" providerId="AD" clId="Web-{F86A1330-7B0C-1B8C-618D-D81E413D9BAA}" dt="2023-11-27T14:36:43.505" v="541" actId="20577"/>
          <ac:spMkLst>
            <pc:docMk/>
            <pc:sldMk cId="1205772923" sldId="449"/>
            <ac:spMk id="3" creationId="{00000000-0000-0000-0000-000000000000}"/>
          </ac:spMkLst>
        </pc:spChg>
      </pc:sldChg>
      <pc:sldChg chg="modSp modNotes">
        <pc:chgData name="GRAMMATIKOPOULOU Ioanna (JRC-ISPRA)" userId="S::ioanna.grammatikopoulou@ec.europa.eu::9d2ae4e2-53f5-4c49-90a6-2dab8c2c177f" providerId="AD" clId="Web-{F86A1330-7B0C-1B8C-618D-D81E413D9BAA}" dt="2023-11-27T14:37:39.398" v="584"/>
        <pc:sldMkLst>
          <pc:docMk/>
          <pc:sldMk cId="2066599580" sldId="450"/>
        </pc:sldMkLst>
        <pc:spChg chg="mod">
          <ac:chgData name="GRAMMATIKOPOULOU Ioanna (JRC-ISPRA)" userId="S::ioanna.grammatikopoulou@ec.europa.eu::9d2ae4e2-53f5-4c49-90a6-2dab8c2c177f" providerId="AD" clId="Web-{F86A1330-7B0C-1B8C-618D-D81E413D9BAA}" dt="2023-11-27T14:33:47.935" v="417" actId="20577"/>
          <ac:spMkLst>
            <pc:docMk/>
            <pc:sldMk cId="2066599580" sldId="450"/>
            <ac:spMk id="2" creationId="{1A52C423-7306-80DF-9DE3-C06DF273B93B}"/>
          </ac:spMkLst>
        </pc:spChg>
        <pc:spChg chg="mod">
          <ac:chgData name="GRAMMATIKOPOULOU Ioanna (JRC-ISPRA)" userId="S::ioanna.grammatikopoulou@ec.europa.eu::9d2ae4e2-53f5-4c49-90a6-2dab8c2c177f" providerId="AD" clId="Web-{F86A1330-7B0C-1B8C-618D-D81E413D9BAA}" dt="2023-11-27T14:30:52.662" v="280" actId="20577"/>
          <ac:spMkLst>
            <pc:docMk/>
            <pc:sldMk cId="2066599580" sldId="450"/>
            <ac:spMk id="3" creationId="{4DA25B93-FA68-B90A-A559-DF651C70EAC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92600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11109" y="1"/>
            <a:ext cx="4292600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pPr/>
              <a:t>11/12/2023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3596"/>
            <a:ext cx="4292600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11109" y="6453596"/>
            <a:ext cx="4292600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92600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11109" y="1"/>
            <a:ext cx="4292600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pPr/>
              <a:t>11/12/2023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0600" y="3269853"/>
            <a:ext cx="7924800" cy="26753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3596"/>
            <a:ext cx="4292600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11109" y="6453596"/>
            <a:ext cx="4292600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883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5482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202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5800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8110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7314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708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"/>
          <a:stretch/>
        </p:blipFill>
        <p:spPr>
          <a:xfrm>
            <a:off x="-4145" y="-17645"/>
            <a:ext cx="12200290" cy="689329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10100" y="1260629"/>
            <a:ext cx="7324004" cy="2249334"/>
          </a:xfrm>
          <a:prstGeom prst="rect">
            <a:avLst/>
          </a:prstGeom>
        </p:spPr>
        <p:txBody>
          <a:bodyPr lIns="0" anchor="b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03275" y="3602038"/>
            <a:ext cx="7324003" cy="135170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06093" y="5134274"/>
            <a:ext cx="4049315" cy="877455"/>
          </a:xfrm>
          <a:prstGeom prst="rect">
            <a:avLst/>
          </a:prstGeom>
        </p:spPr>
        <p:txBody>
          <a:bodyPr lIns="0"/>
          <a:lstStyle>
            <a:lvl1pPr marL="0" indent="0" algn="l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Speaker</a:t>
            </a:r>
            <a:br>
              <a:rPr lang="en-GB" noProof="0"/>
            </a:br>
            <a:r>
              <a:rPr lang="en-GB" noProof="0"/>
              <a:t>Venue and date</a:t>
            </a:r>
          </a:p>
        </p:txBody>
      </p:sp>
    </p:spTree>
    <p:extLst>
      <p:ext uri="{BB962C8B-B14F-4D97-AF65-F5344CB8AC3E}">
        <p14:creationId xmlns:p14="http://schemas.microsoft.com/office/powerpoint/2010/main" val="904999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0722" y="1681163"/>
            <a:ext cx="5003999" cy="823912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0722" y="2597727"/>
            <a:ext cx="5003999" cy="339826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342900" indent="-342900">
              <a:buClr>
                <a:schemeClr val="accent5"/>
              </a:buClr>
              <a:buFont typeface="Arial"/>
              <a:buChar char="•"/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2768" y="1681163"/>
            <a:ext cx="5003999" cy="823912"/>
          </a:xfrm>
          <a:prstGeom prst="rect">
            <a:avLst/>
          </a:prstGeo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2768" y="2597727"/>
            <a:ext cx="5003999" cy="339826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342900" indent="-342900">
              <a:buClr>
                <a:schemeClr val="accent5"/>
              </a:buClr>
              <a:buFont typeface="Arial"/>
              <a:buChar char="•"/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201" y="0"/>
            <a:ext cx="1" cy="13652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970722" y="575220"/>
            <a:ext cx="10263893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2694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750540"/>
            <a:ext cx="12192000" cy="4245448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noProof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575220"/>
            <a:ext cx="10263893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 Master 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838201" y="0"/>
            <a:ext cx="1" cy="136525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301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noProof="0"/>
          </a:p>
        </p:txBody>
      </p:sp>
      <p:sp>
        <p:nvSpPr>
          <p:cNvPr id="10" name="Rectangle 9"/>
          <p:cNvSpPr/>
          <p:nvPr userDrawn="1"/>
        </p:nvSpPr>
        <p:spPr>
          <a:xfrm>
            <a:off x="3214048" y="1992573"/>
            <a:ext cx="855032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7615" y="743802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4048" y="1992572"/>
            <a:ext cx="8010798" cy="3616657"/>
          </a:xfrm>
          <a:prstGeom prst="rect">
            <a:avLst/>
          </a:prstGeo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4062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62614" y="1825625"/>
            <a:ext cx="4583519" cy="41703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buClr>
                <a:schemeClr val="accent5"/>
              </a:buClr>
              <a:buFont typeface="Arial"/>
              <a:buChar char="•"/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 marL="0">
              <a:buClr>
                <a:schemeClr val="accent5"/>
              </a:buClr>
              <a:buNone/>
              <a:defRPr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3"/>
            <a:r>
              <a:rPr lang="en-GB" noProof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662614" y="586765"/>
            <a:ext cx="4581771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92034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63280" y="-62165"/>
            <a:ext cx="12318560" cy="3468939"/>
          </a:xfrm>
          <a:prstGeom prst="rect">
            <a:avLst/>
          </a:prstGeom>
          <a:solidFill>
            <a:schemeClr val="bg2"/>
          </a:solidFill>
          <a:ln w="28575" cmpd="sng">
            <a:solidFill>
              <a:schemeClr val="accent5"/>
            </a:solidFill>
          </a:ln>
        </p:spPr>
        <p:txBody>
          <a:bodyPr/>
          <a:lstStyle>
            <a:lvl1pPr marL="0" indent="0">
              <a:buClr>
                <a:schemeClr val="accent2"/>
              </a:buClr>
              <a:buFont typeface="Arial"/>
              <a:buNone/>
              <a:defRPr/>
            </a:lvl1pPr>
          </a:lstStyle>
          <a:p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385" y="2818576"/>
            <a:ext cx="10287000" cy="6283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>
              <a:defRPr sz="38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957385" y="3630613"/>
            <a:ext cx="10287000" cy="2365375"/>
          </a:xfrm>
          <a:prstGeom prst="rect">
            <a:avLst/>
          </a:prstGeom>
        </p:spPr>
        <p:txBody>
          <a:bodyPr/>
          <a:lstStyle>
            <a:lvl1pPr marL="342900" indent="-342900" algn="l">
              <a:buClr>
                <a:schemeClr val="accent5"/>
              </a:buClr>
              <a:buFont typeface="Arial"/>
              <a:buChar char="•"/>
              <a:defRPr/>
            </a:lvl1pPr>
            <a:lvl2pPr marL="800100" indent="-342900">
              <a:buClr>
                <a:schemeClr val="accent5"/>
              </a:buClr>
              <a:buFont typeface="Arial"/>
              <a:buChar char="•"/>
              <a:defRPr/>
            </a:lvl2pPr>
            <a:lvl3pPr marL="1200150" indent="-285750">
              <a:buClr>
                <a:schemeClr val="accent5"/>
              </a:buClr>
              <a:buFont typeface="Arial"/>
              <a:buChar char="•"/>
              <a:defRPr/>
            </a:lvl3pPr>
            <a:lvl4pPr marL="1657350" indent="-285750">
              <a:buClr>
                <a:schemeClr val="accent5"/>
              </a:buClr>
              <a:buFont typeface="Arial"/>
              <a:buChar char="•"/>
              <a:defRPr/>
            </a:lvl4pPr>
            <a:lvl5pPr marL="2114550" indent="-285750">
              <a:buClr>
                <a:schemeClr val="accent5"/>
              </a:buClr>
              <a:buFont typeface="Arial"/>
              <a:buChar char="•"/>
              <a:defRPr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6774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rizontal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7">
            <a:extLst>
              <a:ext uri="{FF2B5EF4-FFF2-40B4-BE49-F238E27FC236}">
                <a16:creationId xmlns:a16="http://schemas.microsoft.com/office/drawing/2014/main" id="{70A26C3E-C83D-C8D0-8D39-FECFE6934D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" y="-36577"/>
            <a:ext cx="12182668" cy="6894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0EE13D9-10DB-7DA3-0219-515ADFE98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4933" y="6193859"/>
            <a:ext cx="1725347" cy="4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00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970722" y="575220"/>
            <a:ext cx="10263893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201" y="0"/>
            <a:ext cx="1" cy="13652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CA5413D4-3464-5446-9BA1-3BAD3170FCF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38201" y="1750540"/>
            <a:ext cx="3416382" cy="352315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noProof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46EB0D93-FBAA-A74E-B21E-1472D09689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82156" y="4331292"/>
            <a:ext cx="2736000" cy="152423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B76EE823-FC7D-C248-9740-B5FEDF6A4D2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355300" y="1750540"/>
            <a:ext cx="3416382" cy="352315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noProof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AC06F9D3-D33A-F048-8BF8-7A3A77CF4BE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99255" y="4331292"/>
            <a:ext cx="2736000" cy="152423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549E3D0B-E219-9F43-9128-A6A207A4CD7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872399" y="1750540"/>
            <a:ext cx="3416382" cy="352315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noProof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8E55B758-1336-EB4E-970D-06877F30CBB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16354" y="4331292"/>
            <a:ext cx="2736000" cy="152423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107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733074" y="1750540"/>
            <a:ext cx="3330000" cy="208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733075" y="3907988"/>
            <a:ext cx="3330000" cy="208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noProof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127391" y="1750540"/>
            <a:ext cx="3330000" cy="208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noProof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9559992" y="3907988"/>
            <a:ext cx="1620000" cy="2088000"/>
          </a:xfrm>
          <a:prstGeom prst="rect">
            <a:avLst/>
          </a:prstGeom>
          <a:noFill/>
        </p:spPr>
        <p:txBody>
          <a:bodyPr tIns="90000"/>
          <a:lstStyle>
            <a:lvl1pPr marL="0" indent="0" algn="l">
              <a:lnSpc>
                <a:spcPts val="1680"/>
              </a:lnSpc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970722" y="1750540"/>
            <a:ext cx="1663928" cy="2088000"/>
          </a:xfrm>
          <a:prstGeom prst="rect">
            <a:avLst/>
          </a:prstGeom>
          <a:noFill/>
        </p:spPr>
        <p:txBody>
          <a:bodyPr tIns="90000"/>
          <a:lstStyle>
            <a:lvl1pPr marL="0" indent="0" algn="r">
              <a:lnSpc>
                <a:spcPts val="1680"/>
              </a:lnSpc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127393" y="3907988"/>
            <a:ext cx="3330000" cy="208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noProof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978650" y="3897313"/>
            <a:ext cx="1656000" cy="2098675"/>
          </a:xfrm>
          <a:prstGeom prst="rect">
            <a:avLst/>
          </a:prstGeom>
          <a:noFill/>
        </p:spPr>
        <p:txBody>
          <a:bodyPr tIns="90000"/>
          <a:lstStyle>
            <a:lvl1pPr marL="0" indent="0" algn="r">
              <a:lnSpc>
                <a:spcPts val="1680"/>
              </a:lnSpc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9559992" y="1750540"/>
            <a:ext cx="1620000" cy="2088000"/>
          </a:xfrm>
          <a:prstGeom prst="rect">
            <a:avLst/>
          </a:prstGeom>
          <a:noFill/>
        </p:spPr>
        <p:txBody>
          <a:bodyPr tIns="90000"/>
          <a:lstStyle>
            <a:lvl1pPr marL="0" indent="0" algn="l">
              <a:lnSpc>
                <a:spcPts val="1680"/>
              </a:lnSpc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970722" y="575220"/>
            <a:ext cx="10263893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838201" y="0"/>
            <a:ext cx="1" cy="13652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556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5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970722" y="575220"/>
            <a:ext cx="10263893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201" y="0"/>
            <a:ext cx="1" cy="13652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589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118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cover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EA9FE20-B89B-C43C-7CFF-5B35587331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07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27B6A87-6E31-A4C2-E00E-B3418738B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284602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2FBA300-4054-8AD2-44E6-8997483ECA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284602" cy="16557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50C510-7573-AA6C-B1B7-1C1502804224}"/>
              </a:ext>
            </a:extLst>
          </p:cNvPr>
          <p:cNvCxnSpPr/>
          <p:nvPr userDrawn="1"/>
        </p:nvCxnSpPr>
        <p:spPr>
          <a:xfrm>
            <a:off x="838200" y="0"/>
            <a:ext cx="0" cy="347821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42C1AF6-0CE8-F7A0-1793-729B94D224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4933" y="6193859"/>
            <a:ext cx="1725347" cy="4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099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30587"/>
          </a:xfrm>
          <a:prstGeom prst="rect">
            <a:avLst/>
          </a:prstGeom>
          <a:gradFill flip="none" rotWithShape="1">
            <a:gsLst>
              <a:gs pos="47000">
                <a:srgbClr val="0D6CB4"/>
              </a:gs>
              <a:gs pos="100000">
                <a:schemeClr val="accent2"/>
              </a:gs>
              <a:gs pos="77000">
                <a:srgbClr val="227DC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020968" cy="124034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rgbClr val="F8CC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084385" y="3855676"/>
            <a:ext cx="10003692" cy="19252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0061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3CAF3E-2BE2-E057-C4C6-5170A4DC16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"/>
            <a:ext cx="12192003" cy="3429001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020968" cy="124034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084385" y="3855676"/>
            <a:ext cx="10003692" cy="19252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30550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(option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38200" y="0"/>
            <a:ext cx="0" cy="347821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10100" y="1260629"/>
            <a:ext cx="7324004" cy="2249334"/>
          </a:xfrm>
          <a:prstGeom prst="rect">
            <a:avLst/>
          </a:prstGeom>
        </p:spPr>
        <p:txBody>
          <a:bodyPr lIns="108000" anchor="b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803275" y="3602038"/>
            <a:ext cx="7324003" cy="13517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</a:p>
        </p:txBody>
      </p:sp>
      <p:pic>
        <p:nvPicPr>
          <p:cNvPr id="12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75" y="6181605"/>
            <a:ext cx="1718512" cy="450970"/>
          </a:xfrm>
          <a:prstGeom prst="rect">
            <a:avLst/>
          </a:prstGeom>
        </p:spPr>
      </p:pic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06093" y="5134274"/>
            <a:ext cx="4049315" cy="877455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Speaker</a:t>
            </a:r>
            <a:br>
              <a:rPr lang="en-GB" noProof="0"/>
            </a:br>
            <a:r>
              <a:rPr lang="en-GB" noProof="0"/>
              <a:t>Venue and date</a:t>
            </a:r>
          </a:p>
        </p:txBody>
      </p:sp>
    </p:spTree>
    <p:extLst>
      <p:ext uri="{BB962C8B-B14F-4D97-AF65-F5344CB8AC3E}">
        <p14:creationId xmlns:p14="http://schemas.microsoft.com/office/powerpoint/2010/main" val="27926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hapter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69200" y="1122363"/>
            <a:ext cx="7768293" cy="2387600"/>
          </a:xfrm>
          <a:prstGeom prst="rect">
            <a:avLst/>
          </a:prstGeom>
        </p:spPr>
        <p:txBody>
          <a:bodyPr lIns="108000" anchor="b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69200" y="3602038"/>
            <a:ext cx="7812824" cy="1655762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38200" y="0"/>
            <a:ext cx="0" cy="347821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8760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cover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D3F23-4279-2B3E-6D71-11971FC4D4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07"/>
            <a:ext cx="1219200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284602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284602" cy="16557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47821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90EE13D9-10DB-7DA3-0219-515ADFE98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4933" y="6193859"/>
            <a:ext cx="1725347" cy="4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14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154" y="1825624"/>
            <a:ext cx="10267462" cy="4170363"/>
          </a:xfrm>
          <a:prstGeom prst="rect">
            <a:avLst/>
          </a:prstGeom>
        </p:spPr>
        <p:txBody>
          <a:bodyPr>
            <a:noAutofit/>
          </a:bodyPr>
          <a:lstStyle>
            <a:lvl1pPr marL="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Font typeface="Arial"/>
              <a:buChar char="•"/>
              <a:defRPr/>
            </a:lvl1pPr>
            <a:lvl2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/>
            </a:lvl2pPr>
            <a:lvl3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/>
            </a:lvl3pPr>
            <a:lvl4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/>
            </a:lvl4pPr>
            <a:lvl5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201" y="0"/>
            <a:ext cx="1" cy="13652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575220"/>
            <a:ext cx="10263893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2341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2525" y="1825625"/>
            <a:ext cx="5002090" cy="41703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Clr>
                <a:schemeClr val="accent5"/>
              </a:buClr>
              <a:buFont typeface="Arial"/>
              <a:buNone/>
              <a:defRPr/>
            </a:lvl1pPr>
          </a:lstStyle>
          <a:p>
            <a:pPr lvl="0"/>
            <a:endParaRPr lang="en-GB" noProof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201" y="0"/>
            <a:ext cx="1" cy="13652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970722" y="575220"/>
            <a:ext cx="10263893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0"/>
          </p:nvPr>
        </p:nvSpPr>
        <p:spPr>
          <a:xfrm>
            <a:off x="967154" y="1825624"/>
            <a:ext cx="5004000" cy="4170363"/>
          </a:xfrm>
          <a:prstGeom prst="rect">
            <a:avLst/>
          </a:prstGeom>
        </p:spPr>
        <p:txBody>
          <a:bodyPr>
            <a:noAutofit/>
          </a:bodyPr>
          <a:lstStyle>
            <a:lvl1pPr marL="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Font typeface="Arial"/>
              <a:buChar char="•"/>
              <a:defRPr/>
            </a:lvl1pPr>
            <a:lvl2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/>
            </a:lvl2pPr>
            <a:lvl3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/>
            </a:lvl3pPr>
            <a:lvl4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/>
            </a:lvl4pPr>
            <a:lvl5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3839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1"/>
          </p:nvPr>
        </p:nvSpPr>
        <p:spPr>
          <a:xfrm>
            <a:off x="6232524" y="1825624"/>
            <a:ext cx="5004000" cy="41703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Font typeface="Arial"/>
              <a:buChar char="•"/>
              <a:defRPr strike="noStrike"/>
            </a:lvl1pPr>
            <a:lvl2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 strike="noStrike"/>
            </a:lvl2pPr>
            <a:lvl3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 strike="noStrike"/>
            </a:lvl3pPr>
            <a:lvl4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 strike="noStrike"/>
            </a:lvl4pPr>
            <a:lvl5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 strike="noStrike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201" y="0"/>
            <a:ext cx="1" cy="13652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575220"/>
            <a:ext cx="10263893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967154" y="1825624"/>
            <a:ext cx="5004000" cy="41703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Font typeface="Arial"/>
              <a:buChar char="•"/>
              <a:defRPr/>
            </a:lvl1pPr>
            <a:lvl2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/>
            </a:lvl2pPr>
            <a:lvl3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/>
            </a:lvl3pPr>
            <a:lvl4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/>
            </a:lvl4pPr>
            <a:lvl5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6774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0722" y="1825625"/>
            <a:ext cx="3229533" cy="41703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buClr>
                <a:schemeClr val="accent5"/>
              </a:buClr>
              <a:buFont typeface="Arial"/>
              <a:buChar char="•"/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476002" y="1825624"/>
            <a:ext cx="3239996" cy="41703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buClr>
                <a:schemeClr val="accent5"/>
              </a:buClr>
              <a:buFont typeface="Arial"/>
              <a:buChar char="•"/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5"/>
          </p:nvPr>
        </p:nvSpPr>
        <p:spPr>
          <a:xfrm>
            <a:off x="7990763" y="1825624"/>
            <a:ext cx="3239998" cy="41703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buClr>
                <a:schemeClr val="accent5"/>
              </a:buClr>
              <a:buFont typeface="Arial"/>
              <a:buChar char="•"/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201" y="0"/>
            <a:ext cx="1" cy="13652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970722" y="575220"/>
            <a:ext cx="10263893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7101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C-JRC-logo_horizontal_EN_pos_transparent-background.png"/>
          <p:cNvPicPr>
            <a:picLocks noChangeAspect="1"/>
          </p:cNvPicPr>
          <p:nvPr userDrawn="1"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5929" y="6177847"/>
            <a:ext cx="1727997" cy="467228"/>
          </a:xfrm>
          <a:prstGeom prst="rect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102E28AE-5B0C-CF45-9AB9-4F4B2BA2B16F}"/>
              </a:ext>
            </a:extLst>
          </p:cNvPr>
          <p:cNvSpPr txBox="1"/>
          <p:nvPr userDrawn="1"/>
        </p:nvSpPr>
        <p:spPr>
          <a:xfrm>
            <a:off x="935316" y="6436338"/>
            <a:ext cx="444383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indent="0" algn="l">
              <a:buClr>
                <a:schemeClr val="accent5"/>
              </a:buClr>
              <a:buFont typeface="Arial"/>
              <a:buNone/>
            </a:pPr>
            <a:fld id="{7CDCD853-BF31-41A2-A1D4-0871305F302F}" type="slidenum">
              <a:rPr lang="en-GB" sz="120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</a:rPr>
              <a:pPr marL="0" indent="0" algn="l">
                <a:buClr>
                  <a:schemeClr val="accent5"/>
                </a:buClr>
                <a:buFont typeface="Arial"/>
                <a:buNone/>
              </a:pPr>
              <a:t>‹#›</a:t>
            </a:fld>
            <a:endParaRPr lang="en-GB" sz="1600" noProof="0">
              <a:ln>
                <a:noFill/>
              </a:ln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43FE508E-ADD9-4D41-9849-B50EAA79509F}"/>
              </a:ext>
            </a:extLst>
          </p:cNvPr>
          <p:cNvCxnSpPr/>
          <p:nvPr userDrawn="1"/>
        </p:nvCxnSpPr>
        <p:spPr>
          <a:xfrm>
            <a:off x="832311" y="6411461"/>
            <a:ext cx="1" cy="446539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72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51" r:id="rId2"/>
    <p:sldLayoutId id="2147483677" r:id="rId3"/>
    <p:sldLayoutId id="2147483675" r:id="rId4"/>
    <p:sldLayoutId id="2147483672" r:id="rId5"/>
    <p:sldLayoutId id="2147483650" r:id="rId6"/>
    <p:sldLayoutId id="2147483660" r:id="rId7"/>
    <p:sldLayoutId id="2147483652" r:id="rId8"/>
    <p:sldLayoutId id="2147483661" r:id="rId9"/>
    <p:sldLayoutId id="2147483653" r:id="rId10"/>
    <p:sldLayoutId id="2147483654" r:id="rId11"/>
    <p:sldLayoutId id="2147483659" r:id="rId12"/>
    <p:sldLayoutId id="2147483658" r:id="rId13"/>
    <p:sldLayoutId id="2147483668" r:id="rId14"/>
    <p:sldLayoutId id="2147483673" r:id="rId15"/>
    <p:sldLayoutId id="2147483666" r:id="rId16"/>
    <p:sldLayoutId id="2147483667" r:id="rId17"/>
    <p:sldLayoutId id="2147483671" r:id="rId18"/>
    <p:sldLayoutId id="2147483655" r:id="rId19"/>
    <p:sldLayoutId id="2147483670" r:id="rId20"/>
    <p:sldLayoutId id="2147483669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rgbClr val="2B91C5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rgbClr val="2B91C5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rgbClr val="2B91C5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rgbClr val="2B91C5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rgbClr val="2B91C5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openxmlformats.org/officeDocument/2006/relationships/image" Target="../media/image4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18" Type="http://schemas.openxmlformats.org/officeDocument/2006/relationships/image" Target="../media/image59.png"/><Relationship Id="rId26" Type="http://schemas.openxmlformats.org/officeDocument/2006/relationships/image" Target="../media/image67.png"/><Relationship Id="rId3" Type="http://schemas.openxmlformats.org/officeDocument/2006/relationships/image" Target="../media/image44.svg"/><Relationship Id="rId21" Type="http://schemas.openxmlformats.org/officeDocument/2006/relationships/image" Target="../media/image62.sv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17" Type="http://schemas.openxmlformats.org/officeDocument/2006/relationships/image" Target="../media/image58.svg"/><Relationship Id="rId25" Type="http://schemas.openxmlformats.org/officeDocument/2006/relationships/image" Target="../media/image66.sv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29" Type="http://schemas.openxmlformats.org/officeDocument/2006/relationships/image" Target="../media/image17.sv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24" Type="http://schemas.openxmlformats.org/officeDocument/2006/relationships/image" Target="../media/image65.png"/><Relationship Id="rId5" Type="http://schemas.openxmlformats.org/officeDocument/2006/relationships/image" Target="../media/image46.svg"/><Relationship Id="rId15" Type="http://schemas.openxmlformats.org/officeDocument/2006/relationships/image" Target="../media/image56.svg"/><Relationship Id="rId23" Type="http://schemas.openxmlformats.org/officeDocument/2006/relationships/image" Target="../media/image64.svg"/><Relationship Id="rId28" Type="http://schemas.openxmlformats.org/officeDocument/2006/relationships/image" Target="../media/image16.png"/><Relationship Id="rId10" Type="http://schemas.openxmlformats.org/officeDocument/2006/relationships/image" Target="../media/image51.png"/><Relationship Id="rId19" Type="http://schemas.openxmlformats.org/officeDocument/2006/relationships/image" Target="../media/image60.svg"/><Relationship Id="rId31" Type="http://schemas.openxmlformats.org/officeDocument/2006/relationships/image" Target="../media/image19.sv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55.png"/><Relationship Id="rId22" Type="http://schemas.openxmlformats.org/officeDocument/2006/relationships/image" Target="../media/image63.png"/><Relationship Id="rId27" Type="http://schemas.openxmlformats.org/officeDocument/2006/relationships/image" Target="../media/image68.svg"/><Relationship Id="rId30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2.svg"/><Relationship Id="rId18" Type="http://schemas.openxmlformats.org/officeDocument/2006/relationships/image" Target="../media/image73.png"/><Relationship Id="rId3" Type="http://schemas.openxmlformats.org/officeDocument/2006/relationships/image" Target="../media/image70.png"/><Relationship Id="rId21" Type="http://schemas.openxmlformats.org/officeDocument/2006/relationships/image" Target="../media/image64.svg"/><Relationship Id="rId7" Type="http://schemas.openxmlformats.org/officeDocument/2006/relationships/image" Target="../media/image68.svg"/><Relationship Id="rId12" Type="http://schemas.openxmlformats.org/officeDocument/2006/relationships/image" Target="../media/image71.png"/><Relationship Id="rId17" Type="http://schemas.openxmlformats.org/officeDocument/2006/relationships/image" Target="../media/image60.svg"/><Relationship Id="rId2" Type="http://schemas.openxmlformats.org/officeDocument/2006/relationships/image" Target="../media/image69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7.png"/><Relationship Id="rId11" Type="http://schemas.openxmlformats.org/officeDocument/2006/relationships/image" Target="../media/image19.svg"/><Relationship Id="rId5" Type="http://schemas.openxmlformats.org/officeDocument/2006/relationships/image" Target="../media/image66.svg"/><Relationship Id="rId15" Type="http://schemas.openxmlformats.org/officeDocument/2006/relationships/image" Target="../media/image58.svg"/><Relationship Id="rId10" Type="http://schemas.openxmlformats.org/officeDocument/2006/relationships/image" Target="../media/image18.png"/><Relationship Id="rId19" Type="http://schemas.openxmlformats.org/officeDocument/2006/relationships/image" Target="../media/image74.svg"/><Relationship Id="rId4" Type="http://schemas.openxmlformats.org/officeDocument/2006/relationships/image" Target="../media/image65.png"/><Relationship Id="rId9" Type="http://schemas.openxmlformats.org/officeDocument/2006/relationships/image" Target="../media/image17.svg"/><Relationship Id="rId1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sv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9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5" Type="http://schemas.openxmlformats.org/officeDocument/2006/relationships/image" Target="../media/image97.sv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Relationship Id="rId1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3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2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03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6.png"/><Relationship Id="rId4" Type="http://schemas.openxmlformats.org/officeDocument/2006/relationships/image" Target="../media/image1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" TargetMode="External"/><Relationship Id="rId7" Type="http://schemas.openxmlformats.org/officeDocument/2006/relationships/hyperlink" Target="mailto:alessandra.la-notte@ext.ec.europa.eu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hyperlink" Target="mailto:ioanna.grammatikopoulou@ec.europa.eu" TargetMode="External"/><Relationship Id="rId5" Type="http://schemas.openxmlformats.org/officeDocument/2006/relationships/hyperlink" Target="mailto:marialuisa.tamborra@ec.europa.eu" TargetMode="External"/><Relationship Id="rId4" Type="http://schemas.openxmlformats.org/officeDocument/2006/relationships/image" Target="../media/image1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svg"/><Relationship Id="rId10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18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sv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9.png"/><Relationship Id="rId10" Type="http://schemas.openxmlformats.org/officeDocument/2006/relationships/image" Target="../media/image26.svg"/><Relationship Id="rId4" Type="http://schemas.openxmlformats.org/officeDocument/2006/relationships/image" Target="../media/image24.svg"/><Relationship Id="rId9" Type="http://schemas.openxmlformats.org/officeDocument/2006/relationships/image" Target="../media/image25.png"/><Relationship Id="rId14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77013" y="1097279"/>
            <a:ext cx="10284602" cy="1975803"/>
          </a:xfrm>
        </p:spPr>
        <p:txBody>
          <a:bodyPr anchor="b">
            <a:normAutofit/>
          </a:bodyPr>
          <a:lstStyle/>
          <a:p>
            <a:pPr algn="r"/>
            <a:r>
              <a:rPr lang="en-GB" sz="5500" dirty="0"/>
              <a:t>Measurement of Ecosystem Services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77013" y="3835718"/>
            <a:ext cx="10284602" cy="2514282"/>
          </a:xfrm>
        </p:spPr>
        <p:txBody>
          <a:bodyPr>
            <a:normAutofit fontScale="92500" lnSpcReduction="10000"/>
          </a:bodyPr>
          <a:lstStyle/>
          <a:p>
            <a:pPr algn="r">
              <a:spcAft>
                <a:spcPts val="0"/>
              </a:spcAft>
            </a:pPr>
            <a:r>
              <a:rPr lang="en-GB" spc="80" dirty="0"/>
              <a:t>Marialuisa </a:t>
            </a:r>
            <a:r>
              <a:rPr lang="en-GB" spc="80" dirty="0" err="1"/>
              <a:t>Tamborra</a:t>
            </a:r>
            <a:endParaRPr lang="en-GB" spc="80" dirty="0"/>
          </a:p>
          <a:p>
            <a:pPr algn="r">
              <a:spcAft>
                <a:spcPts val="0"/>
              </a:spcAft>
            </a:pPr>
            <a:r>
              <a:rPr lang="en-GB" spc="80" dirty="0"/>
              <a:t>Ioanna </a:t>
            </a:r>
            <a:r>
              <a:rPr lang="en-GB" spc="80" dirty="0" err="1"/>
              <a:t>Grammatikopoulou</a:t>
            </a:r>
            <a:endParaRPr lang="en-GB" spc="80" dirty="0"/>
          </a:p>
          <a:p>
            <a:pPr algn="r">
              <a:spcAft>
                <a:spcPts val="0"/>
              </a:spcAft>
            </a:pPr>
            <a:r>
              <a:rPr lang="en-GB" spc="80" dirty="0"/>
              <a:t>Alessandra La Notte</a:t>
            </a:r>
          </a:p>
          <a:p>
            <a:pPr>
              <a:spcAft>
                <a:spcPts val="0"/>
              </a:spcAft>
            </a:pPr>
            <a:endParaRPr lang="en-GB" spc="80" dirty="0"/>
          </a:p>
          <a:p>
            <a:pPr>
              <a:spcAft>
                <a:spcPts val="0"/>
              </a:spcAft>
            </a:pPr>
            <a:endParaRPr lang="en-GB" spc="80" dirty="0"/>
          </a:p>
          <a:p>
            <a:r>
              <a:rPr lang="en-US" b="1" dirty="0"/>
              <a:t>DG ECFIN-OGWG workshop on natural capital measurement and modelling </a:t>
            </a:r>
            <a:endParaRPr lang="en-GB" spc="50" dirty="0"/>
          </a:p>
          <a:p>
            <a:r>
              <a:rPr lang="en-GB" spc="50" dirty="0"/>
              <a:t>Brussels, 30 November 2023</a:t>
            </a:r>
          </a:p>
        </p:txBody>
      </p:sp>
    </p:spTree>
    <p:extLst>
      <p:ext uri="{BB962C8B-B14F-4D97-AF65-F5344CB8AC3E}">
        <p14:creationId xmlns:p14="http://schemas.microsoft.com/office/powerpoint/2010/main" val="2421875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481A60D1-0BA3-4FF0-8105-9B1364CBB484}"/>
              </a:ext>
            </a:extLst>
          </p:cNvPr>
          <p:cNvSpPr txBox="1">
            <a:spLocks/>
          </p:cNvSpPr>
          <p:nvPr/>
        </p:nvSpPr>
        <p:spPr>
          <a:xfrm>
            <a:off x="1013460" y="180792"/>
            <a:ext cx="7415847" cy="507135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Procedure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D8C088-8209-45FB-B6EA-AF61A85349EB}"/>
              </a:ext>
            </a:extLst>
          </p:cNvPr>
          <p:cNvSpPr txBox="1"/>
          <p:nvPr/>
        </p:nvSpPr>
        <p:spPr>
          <a:xfrm>
            <a:off x="1259840" y="1502799"/>
            <a:ext cx="5446914" cy="49297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buAutoNum type="arabicPeriod"/>
            </a:pPr>
            <a:r>
              <a:rPr lang="en-US" sz="2400">
                <a:solidFill>
                  <a:schemeClr val="tx1"/>
                </a:solidFill>
              </a:rPr>
              <a:t>Assessment</a:t>
            </a:r>
          </a:p>
          <a:p>
            <a:pPr marL="457200" indent="-457200">
              <a:lnSpc>
                <a:spcPct val="110000"/>
              </a:lnSpc>
              <a:buAutoNum type="arabicPeriod"/>
            </a:pPr>
            <a:endParaRPr lang="en-US" sz="2400">
              <a:solidFill>
                <a:schemeClr val="tx1"/>
              </a:solidFill>
            </a:endParaRPr>
          </a:p>
          <a:p>
            <a:pPr marL="457200" indent="-457200">
              <a:lnSpc>
                <a:spcPct val="110000"/>
              </a:lnSpc>
              <a:buAutoNum type="arabicPeriod"/>
            </a:pPr>
            <a:endParaRPr lang="en-US" sz="2400">
              <a:solidFill>
                <a:schemeClr val="tx1"/>
              </a:solidFill>
            </a:endParaRPr>
          </a:p>
          <a:p>
            <a:pPr marL="457200" indent="-457200">
              <a:lnSpc>
                <a:spcPct val="110000"/>
              </a:lnSpc>
              <a:buAutoNum type="arabicPeriod"/>
            </a:pPr>
            <a:endParaRPr lang="en-US" sz="2400">
              <a:solidFill>
                <a:schemeClr val="tx1"/>
              </a:solidFill>
            </a:endParaRPr>
          </a:p>
          <a:p>
            <a:pPr marL="457200" indent="-457200">
              <a:lnSpc>
                <a:spcPct val="110000"/>
              </a:lnSpc>
              <a:buAutoNum type="arabicPeriod"/>
            </a:pPr>
            <a:endParaRPr lang="en-US" sz="2400">
              <a:solidFill>
                <a:schemeClr val="tx1"/>
              </a:solidFill>
            </a:endParaRP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lang="en-US" sz="2400">
                <a:solidFill>
                  <a:schemeClr val="tx1"/>
                </a:solidFill>
              </a:rPr>
              <a:t>Translation in monetary terms</a:t>
            </a:r>
          </a:p>
          <a:p>
            <a:pPr marL="457200" indent="-457200">
              <a:lnSpc>
                <a:spcPct val="110000"/>
              </a:lnSpc>
              <a:buAutoNum type="arabicPeriod"/>
            </a:pPr>
            <a:endParaRPr lang="en-US" sz="2400">
              <a:solidFill>
                <a:schemeClr val="tx1"/>
              </a:solidFill>
            </a:endParaRPr>
          </a:p>
          <a:p>
            <a:pPr marL="457200" indent="-457200">
              <a:lnSpc>
                <a:spcPct val="110000"/>
              </a:lnSpc>
              <a:buAutoNum type="arabicPeriod"/>
            </a:pPr>
            <a:endParaRPr lang="en-US" sz="2400">
              <a:solidFill>
                <a:schemeClr val="tx1"/>
              </a:solidFill>
            </a:endParaRPr>
          </a:p>
          <a:p>
            <a:pPr marL="457200" indent="-457200">
              <a:lnSpc>
                <a:spcPct val="110000"/>
              </a:lnSpc>
              <a:buAutoNum type="arabicPeriod"/>
            </a:pPr>
            <a:endParaRPr lang="en-US" sz="2400">
              <a:solidFill>
                <a:schemeClr val="tx1"/>
              </a:solidFill>
            </a:endParaRPr>
          </a:p>
          <a:p>
            <a:pPr marL="457200" indent="-457200">
              <a:lnSpc>
                <a:spcPct val="110000"/>
              </a:lnSpc>
              <a:buAutoNum type="arabicPeriod"/>
            </a:pPr>
            <a:endParaRPr lang="en-US" sz="2400">
              <a:solidFill>
                <a:schemeClr val="tx1"/>
              </a:solidFill>
            </a:endParaRP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lang="en-US" sz="2400">
                <a:solidFill>
                  <a:schemeClr val="tx1"/>
                </a:solidFill>
              </a:rPr>
              <a:t>Accounting in physical and monetary terms</a:t>
            </a:r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216A83E5-382E-42A6-B924-CD16938BD45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916" y="2084593"/>
            <a:ext cx="2855539" cy="2797263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077A50D6-3293-4854-8CA9-F8134E418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361" y="961984"/>
            <a:ext cx="3117713" cy="1749600"/>
          </a:xfrm>
          <a:prstGeom prst="rect">
            <a:avLst/>
          </a:prstGeom>
        </p:spPr>
      </p:pic>
      <p:sp>
        <p:nvSpPr>
          <p:cNvPr id="7" name="TextBox 18">
            <a:extLst>
              <a:ext uri="{FF2B5EF4-FFF2-40B4-BE49-F238E27FC236}">
                <a16:creationId xmlns:a16="http://schemas.microsoft.com/office/drawing/2014/main" id="{5F372AFA-233A-4940-AFBE-D1090A7E9EF4}"/>
              </a:ext>
            </a:extLst>
          </p:cNvPr>
          <p:cNvSpPr txBox="1"/>
          <p:nvPr/>
        </p:nvSpPr>
        <p:spPr>
          <a:xfrm>
            <a:off x="6956442" y="3502416"/>
            <a:ext cx="1066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>
                <a:solidFill>
                  <a:schemeClr val="tx1"/>
                </a:solidFill>
              </a:rPr>
              <a:t>Physical terms</a:t>
            </a: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B21E8D54-AD75-4E8D-B0C3-8037657BC494}"/>
              </a:ext>
            </a:extLst>
          </p:cNvPr>
          <p:cNvSpPr txBox="1"/>
          <p:nvPr/>
        </p:nvSpPr>
        <p:spPr>
          <a:xfrm>
            <a:off x="8215322" y="4039724"/>
            <a:ext cx="1066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>
                <a:solidFill>
                  <a:schemeClr val="tx1"/>
                </a:solidFill>
              </a:rPr>
              <a:t>Monetary terms</a:t>
            </a:r>
          </a:p>
        </p:txBody>
      </p:sp>
      <p:pic>
        <p:nvPicPr>
          <p:cNvPr id="9" name="Picture 21">
            <a:extLst>
              <a:ext uri="{FF2B5EF4-FFF2-40B4-BE49-F238E27FC236}">
                <a16:creationId xmlns:a16="http://schemas.microsoft.com/office/drawing/2014/main" id="{301E748D-66A8-4CC3-A6CE-1EF89C7CB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107" y="4990171"/>
            <a:ext cx="3117713" cy="15378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Right Bracket 22">
            <a:extLst>
              <a:ext uri="{FF2B5EF4-FFF2-40B4-BE49-F238E27FC236}">
                <a16:creationId xmlns:a16="http://schemas.microsoft.com/office/drawing/2014/main" id="{95ECD5F4-ADE2-4B37-A0B7-665CB98CABC8}"/>
              </a:ext>
            </a:extLst>
          </p:cNvPr>
          <p:cNvSpPr/>
          <p:nvPr/>
        </p:nvSpPr>
        <p:spPr>
          <a:xfrm rot="5400000">
            <a:off x="7931636" y="2495410"/>
            <a:ext cx="361950" cy="3824308"/>
          </a:xfrm>
          <a:prstGeom prst="rightBracke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23">
            <a:extLst>
              <a:ext uri="{FF2B5EF4-FFF2-40B4-BE49-F238E27FC236}">
                <a16:creationId xmlns:a16="http://schemas.microsoft.com/office/drawing/2014/main" id="{9771518B-85AF-40A7-A1D1-F5B3B8E1B08C}"/>
              </a:ext>
            </a:extLst>
          </p:cNvPr>
          <p:cNvSpPr/>
          <p:nvPr/>
        </p:nvSpPr>
        <p:spPr>
          <a:xfrm>
            <a:off x="7905432" y="4598930"/>
            <a:ext cx="523875" cy="398317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5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ccia in giù 10">
            <a:extLst>
              <a:ext uri="{FF2B5EF4-FFF2-40B4-BE49-F238E27FC236}">
                <a16:creationId xmlns:a16="http://schemas.microsoft.com/office/drawing/2014/main" id="{BED73079-5473-896C-843D-5BA5AD6E5A8A}"/>
              </a:ext>
            </a:extLst>
          </p:cNvPr>
          <p:cNvSpPr/>
          <p:nvPr/>
        </p:nvSpPr>
        <p:spPr>
          <a:xfrm>
            <a:off x="2936291" y="2933067"/>
            <a:ext cx="484632" cy="1043796"/>
          </a:xfrm>
          <a:prstGeom prst="down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Disco magnetico 9">
            <a:extLst>
              <a:ext uri="{FF2B5EF4-FFF2-40B4-BE49-F238E27FC236}">
                <a16:creationId xmlns:a16="http://schemas.microsoft.com/office/drawing/2014/main" id="{1877CB28-9BB8-D831-0778-87C008621FB8}"/>
              </a:ext>
            </a:extLst>
          </p:cNvPr>
          <p:cNvSpPr/>
          <p:nvPr/>
        </p:nvSpPr>
        <p:spPr>
          <a:xfrm>
            <a:off x="2432254" y="1920293"/>
            <a:ext cx="1492370" cy="1043796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11">
            <a:extLst>
              <a:ext uri="{FF2B5EF4-FFF2-40B4-BE49-F238E27FC236}">
                <a16:creationId xmlns:a16="http://schemas.microsoft.com/office/drawing/2014/main" id="{5FF33847-61F4-CC1C-E897-7B00E6E6C663}"/>
              </a:ext>
            </a:extLst>
          </p:cNvPr>
          <p:cNvSpPr txBox="1"/>
          <p:nvPr/>
        </p:nvSpPr>
        <p:spPr>
          <a:xfrm>
            <a:off x="6673276" y="1920293"/>
            <a:ext cx="426404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sz="2800"/>
              <a:t>data </a:t>
            </a:r>
            <a:r>
              <a:rPr lang="it-IT" sz="2800" err="1"/>
              <a:t>extraction</a:t>
            </a:r>
            <a:r>
              <a:rPr lang="it-IT" sz="2800"/>
              <a:t> </a:t>
            </a:r>
          </a:p>
          <a:p>
            <a:pPr algn="ctr"/>
            <a:r>
              <a:rPr lang="it-IT" sz="2800"/>
              <a:t>(tout court or «</a:t>
            </a:r>
            <a:r>
              <a:rPr lang="it-IT" sz="2800" err="1"/>
              <a:t>modified</a:t>
            </a:r>
            <a:r>
              <a:rPr lang="it-IT" sz="2800"/>
              <a:t>»)</a:t>
            </a:r>
            <a:endParaRPr lang="it-IT" sz="2800">
              <a:cs typeface="Arial"/>
            </a:endParaRPr>
          </a:p>
        </p:txBody>
      </p:sp>
      <p:pic>
        <p:nvPicPr>
          <p:cNvPr id="8" name="table">
            <a:extLst>
              <a:ext uri="{FF2B5EF4-FFF2-40B4-BE49-F238E27FC236}">
                <a16:creationId xmlns:a16="http://schemas.microsoft.com/office/drawing/2014/main" id="{6B2AEDE9-07A2-F677-9B2B-9F01CA347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654" y="4120951"/>
            <a:ext cx="3677875" cy="2009428"/>
          </a:xfrm>
          <a:prstGeom prst="rect">
            <a:avLst/>
          </a:prstGeom>
        </p:spPr>
      </p:pic>
      <p:pic>
        <p:nvPicPr>
          <p:cNvPr id="9" name="table">
            <a:extLst>
              <a:ext uri="{FF2B5EF4-FFF2-40B4-BE49-F238E27FC236}">
                <a16:creationId xmlns:a16="http://schemas.microsoft.com/office/drawing/2014/main" id="{F37329B1-3EAC-7E59-4330-8300CA770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536" y="4133120"/>
            <a:ext cx="3869525" cy="1936872"/>
          </a:xfrm>
          <a:prstGeom prst="rect">
            <a:avLst/>
          </a:prstGeom>
        </p:spPr>
      </p:pic>
      <p:cxnSp>
        <p:nvCxnSpPr>
          <p:cNvPr id="10" name="Connettore a gomito 51">
            <a:extLst>
              <a:ext uri="{FF2B5EF4-FFF2-40B4-BE49-F238E27FC236}">
                <a16:creationId xmlns:a16="http://schemas.microsoft.com/office/drawing/2014/main" id="{EB2027DC-EAA9-7200-80D6-6A25B099308A}"/>
              </a:ext>
            </a:extLst>
          </p:cNvPr>
          <p:cNvCxnSpPr>
            <a:cxnSpLocks/>
          </p:cNvCxnSpPr>
          <p:nvPr/>
        </p:nvCxnSpPr>
        <p:spPr>
          <a:xfrm flipV="1">
            <a:off x="5343610" y="4927591"/>
            <a:ext cx="3336669" cy="519663"/>
          </a:xfrm>
          <a:prstGeom prst="bentConnector3">
            <a:avLst>
              <a:gd name="adj1" fmla="val 100032"/>
            </a:avLst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70722" y="575221"/>
            <a:ext cx="10263893" cy="661948"/>
          </a:xfrm>
        </p:spPr>
        <p:txBody>
          <a:bodyPr/>
          <a:lstStyle/>
          <a:p>
            <a:r>
              <a:rPr lang="en-GB"/>
              <a:t>The assessment</a:t>
            </a:r>
          </a:p>
        </p:txBody>
      </p:sp>
    </p:spTree>
    <p:extLst>
      <p:ext uri="{BB962C8B-B14F-4D97-AF65-F5344CB8AC3E}">
        <p14:creationId xmlns:p14="http://schemas.microsoft.com/office/powerpoint/2010/main" val="192389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EC6119F-CD03-17AE-9E56-5E8A2F5F8704}"/>
              </a:ext>
            </a:extLst>
          </p:cNvPr>
          <p:cNvSpPr txBox="1">
            <a:spLocks/>
          </p:cNvSpPr>
          <p:nvPr/>
        </p:nvSpPr>
        <p:spPr>
          <a:xfrm>
            <a:off x="7960196" y="2161060"/>
            <a:ext cx="3840480" cy="6268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err="1"/>
              <a:t>biophysical</a:t>
            </a:r>
            <a:r>
              <a:rPr lang="nl-NL" sz="2800"/>
              <a:t> </a:t>
            </a:r>
            <a:r>
              <a:rPr lang="nl-NL" sz="2800" err="1"/>
              <a:t>modelling</a:t>
            </a:r>
            <a:endParaRPr lang="en-GB" sz="2800"/>
          </a:p>
        </p:txBody>
      </p:sp>
      <p:pic>
        <p:nvPicPr>
          <p:cNvPr id="4" name="table">
            <a:extLst>
              <a:ext uri="{FF2B5EF4-FFF2-40B4-BE49-F238E27FC236}">
                <a16:creationId xmlns:a16="http://schemas.microsoft.com/office/drawing/2014/main" id="{F37329B1-3EAC-7E59-4330-8300CA770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788" y="4743249"/>
            <a:ext cx="3869525" cy="1936872"/>
          </a:xfrm>
          <a:prstGeom prst="rect">
            <a:avLst/>
          </a:prstGeom>
        </p:spPr>
      </p:pic>
      <p:cxnSp>
        <p:nvCxnSpPr>
          <p:cNvPr id="5" name="Connettore a gomito 51">
            <a:extLst>
              <a:ext uri="{FF2B5EF4-FFF2-40B4-BE49-F238E27FC236}">
                <a16:creationId xmlns:a16="http://schemas.microsoft.com/office/drawing/2014/main" id="{EB2027DC-EAA9-7200-80D6-6A25B099308A}"/>
              </a:ext>
            </a:extLst>
          </p:cNvPr>
          <p:cNvCxnSpPr>
            <a:cxnSpLocks/>
          </p:cNvCxnSpPr>
          <p:nvPr/>
        </p:nvCxnSpPr>
        <p:spPr>
          <a:xfrm flipV="1">
            <a:off x="6291862" y="5537720"/>
            <a:ext cx="3336669" cy="519663"/>
          </a:xfrm>
          <a:prstGeom prst="bentConnector3">
            <a:avLst>
              <a:gd name="adj1" fmla="val 100032"/>
            </a:avLst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>
            <a:extLst>
              <a:ext uri="{FF2B5EF4-FFF2-40B4-BE49-F238E27FC236}">
                <a16:creationId xmlns:a16="http://schemas.microsoft.com/office/drawing/2014/main" id="{E7C78469-F05B-41B3-B2F5-4F55EF376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02" y="1047543"/>
            <a:ext cx="3635248" cy="487395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62A1323F-2D54-436E-B425-54B5BC489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226" y="1000240"/>
            <a:ext cx="2767780" cy="4921253"/>
          </a:xfrm>
          <a:prstGeom prst="rect">
            <a:avLst/>
          </a:prstGeom>
        </p:spPr>
      </p:pic>
      <p:pic>
        <p:nvPicPr>
          <p:cNvPr id="8" name="table">
            <a:extLst>
              <a:ext uri="{FF2B5EF4-FFF2-40B4-BE49-F238E27FC236}">
                <a16:creationId xmlns:a16="http://schemas.microsoft.com/office/drawing/2014/main" id="{6B2AEDE9-07A2-F677-9B2B-9F01CA347A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906" y="4731080"/>
            <a:ext cx="3677875" cy="2009428"/>
          </a:xfrm>
          <a:prstGeom prst="rect">
            <a:avLst/>
          </a:prstGeom>
        </p:spPr>
      </p:pic>
      <p:sp>
        <p:nvSpPr>
          <p:cNvPr id="9" name="Title 10"/>
          <p:cNvSpPr>
            <a:spLocks noGrp="1"/>
          </p:cNvSpPr>
          <p:nvPr>
            <p:ph type="title"/>
          </p:nvPr>
        </p:nvSpPr>
        <p:spPr>
          <a:xfrm>
            <a:off x="1011362" y="205770"/>
            <a:ext cx="10263893" cy="661948"/>
          </a:xfrm>
        </p:spPr>
        <p:txBody>
          <a:bodyPr/>
          <a:lstStyle/>
          <a:p>
            <a:r>
              <a:rPr lang="en-GB"/>
              <a:t>The assessment</a:t>
            </a:r>
          </a:p>
        </p:txBody>
      </p:sp>
    </p:spTree>
    <p:extLst>
      <p:ext uri="{BB962C8B-B14F-4D97-AF65-F5344CB8AC3E}">
        <p14:creationId xmlns:p14="http://schemas.microsoft.com/office/powerpoint/2010/main" val="99820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o grafico 27" descr="Albero con radici contorno">
            <a:extLst>
              <a:ext uri="{FF2B5EF4-FFF2-40B4-BE49-F238E27FC236}">
                <a16:creationId xmlns:a16="http://schemas.microsoft.com/office/drawing/2014/main" id="{1B3C53B8-6112-9E55-045C-374ABC9A02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166155" y="896684"/>
            <a:ext cx="660864" cy="660864"/>
          </a:xfrm>
          <a:prstGeom prst="rect">
            <a:avLst/>
          </a:prstGeom>
        </p:spPr>
      </p:pic>
      <p:sp>
        <p:nvSpPr>
          <p:cNvPr id="3" name="Rettangolo 29">
            <a:extLst>
              <a:ext uri="{FF2B5EF4-FFF2-40B4-BE49-F238E27FC236}">
                <a16:creationId xmlns:a16="http://schemas.microsoft.com/office/drawing/2014/main" id="{CEDEA354-19EE-5249-978A-4F977FFC7D66}"/>
              </a:ext>
            </a:extLst>
          </p:cNvPr>
          <p:cNvSpPr/>
          <p:nvPr/>
        </p:nvSpPr>
        <p:spPr>
          <a:xfrm>
            <a:off x="1824209" y="802768"/>
            <a:ext cx="5788241" cy="1011847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Connettore 2 30">
            <a:extLst>
              <a:ext uri="{FF2B5EF4-FFF2-40B4-BE49-F238E27FC236}">
                <a16:creationId xmlns:a16="http://schemas.microsoft.com/office/drawing/2014/main" id="{5D960918-F61D-FE75-6904-1B450AA31B1F}"/>
              </a:ext>
            </a:extLst>
          </p:cNvPr>
          <p:cNvCxnSpPr>
            <a:cxnSpLocks/>
          </p:cNvCxnSpPr>
          <p:nvPr/>
        </p:nvCxnSpPr>
        <p:spPr>
          <a:xfrm>
            <a:off x="5867483" y="1352224"/>
            <a:ext cx="1623649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33">
            <a:extLst>
              <a:ext uri="{FF2B5EF4-FFF2-40B4-BE49-F238E27FC236}">
                <a16:creationId xmlns:a16="http://schemas.microsoft.com/office/drawing/2014/main" id="{C1E17871-470F-E867-B8AC-B36C386B2659}"/>
              </a:ext>
            </a:extLst>
          </p:cNvPr>
          <p:cNvSpPr txBox="1"/>
          <p:nvPr/>
        </p:nvSpPr>
        <p:spPr>
          <a:xfrm>
            <a:off x="3510771" y="983276"/>
            <a:ext cx="2112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/>
              <a:t>timber provision and carbon sequestration</a:t>
            </a:r>
          </a:p>
        </p:txBody>
      </p:sp>
      <p:sp>
        <p:nvSpPr>
          <p:cNvPr id="6" name="Rettangolo 34">
            <a:extLst>
              <a:ext uri="{FF2B5EF4-FFF2-40B4-BE49-F238E27FC236}">
                <a16:creationId xmlns:a16="http://schemas.microsoft.com/office/drawing/2014/main" id="{A14D3B1F-AB70-A442-8176-67B58B952228}"/>
              </a:ext>
            </a:extLst>
          </p:cNvPr>
          <p:cNvSpPr/>
          <p:nvPr/>
        </p:nvSpPr>
        <p:spPr>
          <a:xfrm>
            <a:off x="1824208" y="3586755"/>
            <a:ext cx="5788241" cy="736943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Connettore 2 35">
            <a:extLst>
              <a:ext uri="{FF2B5EF4-FFF2-40B4-BE49-F238E27FC236}">
                <a16:creationId xmlns:a16="http://schemas.microsoft.com/office/drawing/2014/main" id="{4A968E31-4FE1-DE11-50DF-80A3D32257F0}"/>
              </a:ext>
            </a:extLst>
          </p:cNvPr>
          <p:cNvCxnSpPr>
            <a:cxnSpLocks/>
          </p:cNvCxnSpPr>
          <p:nvPr/>
        </p:nvCxnSpPr>
        <p:spPr>
          <a:xfrm flipV="1">
            <a:off x="5867483" y="3931270"/>
            <a:ext cx="1623649" cy="1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36">
            <a:extLst>
              <a:ext uri="{FF2B5EF4-FFF2-40B4-BE49-F238E27FC236}">
                <a16:creationId xmlns:a16="http://schemas.microsoft.com/office/drawing/2014/main" id="{6E07CE5C-84F9-F05F-E328-9E07460D36AD}"/>
              </a:ext>
            </a:extLst>
          </p:cNvPr>
          <p:cNvSpPr txBox="1"/>
          <p:nvPr/>
        </p:nvSpPr>
        <p:spPr>
          <a:xfrm>
            <a:off x="3629369" y="3728179"/>
            <a:ext cx="1620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/>
              <a:t>crop provision and pollination</a:t>
            </a:r>
          </a:p>
        </p:txBody>
      </p:sp>
      <p:sp>
        <p:nvSpPr>
          <p:cNvPr id="9" name="Rettangolo 37">
            <a:extLst>
              <a:ext uri="{FF2B5EF4-FFF2-40B4-BE49-F238E27FC236}">
                <a16:creationId xmlns:a16="http://schemas.microsoft.com/office/drawing/2014/main" id="{FA06C39A-8D98-F2CE-AFA5-C63A817BA52A}"/>
              </a:ext>
            </a:extLst>
          </p:cNvPr>
          <p:cNvSpPr/>
          <p:nvPr/>
        </p:nvSpPr>
        <p:spPr>
          <a:xfrm>
            <a:off x="1824208" y="2751777"/>
            <a:ext cx="5788241" cy="736943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Connettore 2 38">
            <a:extLst>
              <a:ext uri="{FF2B5EF4-FFF2-40B4-BE49-F238E27FC236}">
                <a16:creationId xmlns:a16="http://schemas.microsoft.com/office/drawing/2014/main" id="{83FC6DE3-4F21-2B37-4FBD-C7AF1D343369}"/>
              </a:ext>
            </a:extLst>
          </p:cNvPr>
          <p:cNvCxnSpPr>
            <a:cxnSpLocks/>
          </p:cNvCxnSpPr>
          <p:nvPr/>
        </p:nvCxnSpPr>
        <p:spPr>
          <a:xfrm flipV="1">
            <a:off x="5867483" y="3096292"/>
            <a:ext cx="1623649" cy="1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39">
            <a:extLst>
              <a:ext uri="{FF2B5EF4-FFF2-40B4-BE49-F238E27FC236}">
                <a16:creationId xmlns:a16="http://schemas.microsoft.com/office/drawing/2014/main" id="{26F4374E-3BB6-0BB9-C775-700A3FE62315}"/>
              </a:ext>
            </a:extLst>
          </p:cNvPr>
          <p:cNvSpPr txBox="1"/>
          <p:nvPr/>
        </p:nvSpPr>
        <p:spPr>
          <a:xfrm>
            <a:off x="3629369" y="2893201"/>
            <a:ext cx="2116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/>
              <a:t>water purification</a:t>
            </a:r>
          </a:p>
        </p:txBody>
      </p:sp>
      <p:pic>
        <p:nvPicPr>
          <p:cNvPr id="12" name="Elemento grafico 40" descr="Piastra di Petri contorno">
            <a:extLst>
              <a:ext uri="{FF2B5EF4-FFF2-40B4-BE49-F238E27FC236}">
                <a16:creationId xmlns:a16="http://schemas.microsoft.com/office/drawing/2014/main" id="{C1D7857A-6CAD-ADE1-D995-AB13E0069A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141466" y="1923623"/>
            <a:ext cx="710242" cy="710242"/>
          </a:xfrm>
          <a:prstGeom prst="rect">
            <a:avLst/>
          </a:prstGeom>
        </p:spPr>
      </p:pic>
      <p:sp>
        <p:nvSpPr>
          <p:cNvPr id="13" name="Rettangolo 41">
            <a:extLst>
              <a:ext uri="{FF2B5EF4-FFF2-40B4-BE49-F238E27FC236}">
                <a16:creationId xmlns:a16="http://schemas.microsoft.com/office/drawing/2014/main" id="{2F7C0A6A-F349-F7E2-0002-6E4A2D0F5D32}"/>
              </a:ext>
            </a:extLst>
          </p:cNvPr>
          <p:cNvSpPr/>
          <p:nvPr/>
        </p:nvSpPr>
        <p:spPr>
          <a:xfrm>
            <a:off x="1824208" y="1923187"/>
            <a:ext cx="5788241" cy="736943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Connettore 2 42">
            <a:extLst>
              <a:ext uri="{FF2B5EF4-FFF2-40B4-BE49-F238E27FC236}">
                <a16:creationId xmlns:a16="http://schemas.microsoft.com/office/drawing/2014/main" id="{7DBFB091-8835-FCB1-8B0D-07C066F1BABF}"/>
              </a:ext>
            </a:extLst>
          </p:cNvPr>
          <p:cNvCxnSpPr>
            <a:cxnSpLocks/>
          </p:cNvCxnSpPr>
          <p:nvPr/>
        </p:nvCxnSpPr>
        <p:spPr>
          <a:xfrm flipV="1">
            <a:off x="5867483" y="2267702"/>
            <a:ext cx="1623649" cy="1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43">
            <a:extLst>
              <a:ext uri="{FF2B5EF4-FFF2-40B4-BE49-F238E27FC236}">
                <a16:creationId xmlns:a16="http://schemas.microsoft.com/office/drawing/2014/main" id="{F629D18C-17CC-3531-F8EC-DDA6885F02CA}"/>
              </a:ext>
            </a:extLst>
          </p:cNvPr>
          <p:cNvSpPr txBox="1"/>
          <p:nvPr/>
        </p:nvSpPr>
        <p:spPr>
          <a:xfrm>
            <a:off x="3629369" y="2064611"/>
            <a:ext cx="16203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/>
              <a:t>soil retention</a:t>
            </a:r>
          </a:p>
        </p:txBody>
      </p:sp>
      <p:pic>
        <p:nvPicPr>
          <p:cNvPr id="16" name="Elemento grafico 44" descr="Splash1 contorno">
            <a:extLst>
              <a:ext uri="{FF2B5EF4-FFF2-40B4-BE49-F238E27FC236}">
                <a16:creationId xmlns:a16="http://schemas.microsoft.com/office/drawing/2014/main" id="{FB564E82-93BC-6509-8DF6-FD9C690AAE6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5791" y="2737076"/>
            <a:ext cx="809784" cy="809784"/>
          </a:xfrm>
          <a:prstGeom prst="rect">
            <a:avLst/>
          </a:prstGeom>
        </p:spPr>
      </p:pic>
      <p:pic>
        <p:nvPicPr>
          <p:cNvPr id="17" name="Elemento grafico 45" descr="Ape contorno">
            <a:extLst>
              <a:ext uri="{FF2B5EF4-FFF2-40B4-BE49-F238E27FC236}">
                <a16:creationId xmlns:a16="http://schemas.microsoft.com/office/drawing/2014/main" id="{AAFAEEDA-60B0-FD24-39B7-17EF03C1126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56406" y="3581770"/>
            <a:ext cx="708554" cy="708554"/>
          </a:xfrm>
          <a:prstGeom prst="rect">
            <a:avLst/>
          </a:prstGeom>
        </p:spPr>
      </p:pic>
      <p:cxnSp>
        <p:nvCxnSpPr>
          <p:cNvPr id="18" name="Connettore a gomito 46">
            <a:extLst>
              <a:ext uri="{FF2B5EF4-FFF2-40B4-BE49-F238E27FC236}">
                <a16:creationId xmlns:a16="http://schemas.microsoft.com/office/drawing/2014/main" id="{CF26E2D2-3F00-EC8F-710F-F5EB5DE245A9}"/>
              </a:ext>
            </a:extLst>
          </p:cNvPr>
          <p:cNvCxnSpPr>
            <a:cxnSpLocks/>
          </p:cNvCxnSpPr>
          <p:nvPr/>
        </p:nvCxnSpPr>
        <p:spPr>
          <a:xfrm flipV="1">
            <a:off x="7944522" y="899374"/>
            <a:ext cx="2622785" cy="470987"/>
          </a:xfrm>
          <a:prstGeom prst="bentConnector3">
            <a:avLst>
              <a:gd name="adj1" fmla="val 100434"/>
            </a:avLst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a gomito 47">
            <a:extLst>
              <a:ext uri="{FF2B5EF4-FFF2-40B4-BE49-F238E27FC236}">
                <a16:creationId xmlns:a16="http://schemas.microsoft.com/office/drawing/2014/main" id="{B4D7E504-3AD3-E4F8-0619-C425DF10FF82}"/>
              </a:ext>
            </a:extLst>
          </p:cNvPr>
          <p:cNvCxnSpPr>
            <a:cxnSpLocks/>
          </p:cNvCxnSpPr>
          <p:nvPr/>
        </p:nvCxnSpPr>
        <p:spPr>
          <a:xfrm flipV="1">
            <a:off x="7990306" y="1803120"/>
            <a:ext cx="2622785" cy="470987"/>
          </a:xfrm>
          <a:prstGeom prst="bentConnector3">
            <a:avLst>
              <a:gd name="adj1" fmla="val 100434"/>
            </a:avLst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a gomito 48">
            <a:extLst>
              <a:ext uri="{FF2B5EF4-FFF2-40B4-BE49-F238E27FC236}">
                <a16:creationId xmlns:a16="http://schemas.microsoft.com/office/drawing/2014/main" id="{F006F4B8-5B60-2E46-EDDA-95B5DC7818BF}"/>
              </a:ext>
            </a:extLst>
          </p:cNvPr>
          <p:cNvCxnSpPr>
            <a:cxnSpLocks/>
          </p:cNvCxnSpPr>
          <p:nvPr/>
        </p:nvCxnSpPr>
        <p:spPr>
          <a:xfrm flipV="1">
            <a:off x="7980009" y="2623863"/>
            <a:ext cx="2622785" cy="470987"/>
          </a:xfrm>
          <a:prstGeom prst="bentConnector3">
            <a:avLst>
              <a:gd name="adj1" fmla="val 100434"/>
            </a:avLst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a gomito 49">
            <a:extLst>
              <a:ext uri="{FF2B5EF4-FFF2-40B4-BE49-F238E27FC236}">
                <a16:creationId xmlns:a16="http://schemas.microsoft.com/office/drawing/2014/main" id="{3657D1ED-04F2-69EA-FB40-85435C184308}"/>
              </a:ext>
            </a:extLst>
          </p:cNvPr>
          <p:cNvCxnSpPr>
            <a:cxnSpLocks/>
          </p:cNvCxnSpPr>
          <p:nvPr/>
        </p:nvCxnSpPr>
        <p:spPr>
          <a:xfrm flipV="1">
            <a:off x="7980010" y="3487666"/>
            <a:ext cx="2622785" cy="470987"/>
          </a:xfrm>
          <a:prstGeom prst="bentConnector3">
            <a:avLst>
              <a:gd name="adj1" fmla="val 100434"/>
            </a:avLst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50">
            <a:extLst>
              <a:ext uri="{FF2B5EF4-FFF2-40B4-BE49-F238E27FC236}">
                <a16:creationId xmlns:a16="http://schemas.microsoft.com/office/drawing/2014/main" id="{59B2A2A9-9D82-F900-5E3E-8075836AF291}"/>
              </a:ext>
            </a:extLst>
          </p:cNvPr>
          <p:cNvSpPr txBox="1"/>
          <p:nvPr/>
        </p:nvSpPr>
        <p:spPr>
          <a:xfrm>
            <a:off x="8015589" y="1497837"/>
            <a:ext cx="2597502" cy="369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market </a:t>
            </a:r>
            <a:r>
              <a:rPr lang="it-IT" err="1"/>
              <a:t>price-based</a:t>
            </a:r>
            <a:endParaRPr lang="it-IT"/>
          </a:p>
        </p:txBody>
      </p:sp>
      <p:sp>
        <p:nvSpPr>
          <p:cNvPr id="23" name="CasellaDiTesto 51">
            <a:extLst>
              <a:ext uri="{FF2B5EF4-FFF2-40B4-BE49-F238E27FC236}">
                <a16:creationId xmlns:a16="http://schemas.microsoft.com/office/drawing/2014/main" id="{21B10F1C-D275-D9D0-F287-D2641F645F6B}"/>
              </a:ext>
            </a:extLst>
          </p:cNvPr>
          <p:cNvSpPr txBox="1"/>
          <p:nvPr/>
        </p:nvSpPr>
        <p:spPr>
          <a:xfrm>
            <a:off x="8071244" y="4012242"/>
            <a:ext cx="2448120" cy="369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market </a:t>
            </a:r>
            <a:r>
              <a:rPr lang="it-IT" err="1"/>
              <a:t>price-based</a:t>
            </a:r>
            <a:endParaRPr lang="it-IT"/>
          </a:p>
        </p:txBody>
      </p:sp>
      <p:sp>
        <p:nvSpPr>
          <p:cNvPr id="24" name="CasellaDiTesto 52">
            <a:extLst>
              <a:ext uri="{FF2B5EF4-FFF2-40B4-BE49-F238E27FC236}">
                <a16:creationId xmlns:a16="http://schemas.microsoft.com/office/drawing/2014/main" id="{81BB35E5-EC75-3C46-A340-7C3AF0706FD4}"/>
              </a:ext>
            </a:extLst>
          </p:cNvPr>
          <p:cNvSpPr txBox="1"/>
          <p:nvPr/>
        </p:nvSpPr>
        <p:spPr>
          <a:xfrm>
            <a:off x="8071244" y="2359043"/>
            <a:ext cx="225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err="1"/>
              <a:t>replacement</a:t>
            </a:r>
            <a:r>
              <a:rPr lang="it-IT"/>
              <a:t> costs</a:t>
            </a:r>
          </a:p>
        </p:txBody>
      </p:sp>
      <p:sp>
        <p:nvSpPr>
          <p:cNvPr id="25" name="CasellaDiTesto 53">
            <a:extLst>
              <a:ext uri="{FF2B5EF4-FFF2-40B4-BE49-F238E27FC236}">
                <a16:creationId xmlns:a16="http://schemas.microsoft.com/office/drawing/2014/main" id="{491EA15D-FBE9-02F0-CFF9-2B4D04C9554E}"/>
              </a:ext>
            </a:extLst>
          </p:cNvPr>
          <p:cNvSpPr txBox="1"/>
          <p:nvPr/>
        </p:nvSpPr>
        <p:spPr>
          <a:xfrm>
            <a:off x="8071244" y="3185668"/>
            <a:ext cx="225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err="1"/>
              <a:t>replacement</a:t>
            </a:r>
            <a:r>
              <a:rPr lang="it-IT"/>
              <a:t> costs</a:t>
            </a:r>
          </a:p>
        </p:txBody>
      </p:sp>
      <p:sp>
        <p:nvSpPr>
          <p:cNvPr id="26" name="Rettangolo 54">
            <a:extLst>
              <a:ext uri="{FF2B5EF4-FFF2-40B4-BE49-F238E27FC236}">
                <a16:creationId xmlns:a16="http://schemas.microsoft.com/office/drawing/2014/main" id="{56D5BD18-F011-9CEB-5D6A-90401E12E5D5}"/>
              </a:ext>
            </a:extLst>
          </p:cNvPr>
          <p:cNvSpPr/>
          <p:nvPr/>
        </p:nvSpPr>
        <p:spPr>
          <a:xfrm>
            <a:off x="1834504" y="4417967"/>
            <a:ext cx="5788241" cy="736943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Connettore 2 55">
            <a:extLst>
              <a:ext uri="{FF2B5EF4-FFF2-40B4-BE49-F238E27FC236}">
                <a16:creationId xmlns:a16="http://schemas.microsoft.com/office/drawing/2014/main" id="{5AF96FAE-79BE-3075-ACF7-88F7BD773D18}"/>
              </a:ext>
            </a:extLst>
          </p:cNvPr>
          <p:cNvCxnSpPr>
            <a:cxnSpLocks/>
          </p:cNvCxnSpPr>
          <p:nvPr/>
        </p:nvCxnSpPr>
        <p:spPr>
          <a:xfrm flipV="1">
            <a:off x="5877779" y="4762482"/>
            <a:ext cx="1623649" cy="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56">
            <a:extLst>
              <a:ext uri="{FF2B5EF4-FFF2-40B4-BE49-F238E27FC236}">
                <a16:creationId xmlns:a16="http://schemas.microsoft.com/office/drawing/2014/main" id="{6A1965D0-754F-C3DB-0F15-404C97CDE8E5}"/>
              </a:ext>
            </a:extLst>
          </p:cNvPr>
          <p:cNvSpPr txBox="1"/>
          <p:nvPr/>
        </p:nvSpPr>
        <p:spPr>
          <a:xfrm>
            <a:off x="3639665" y="4559391"/>
            <a:ext cx="16203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/>
              <a:t>flood control</a:t>
            </a:r>
          </a:p>
        </p:txBody>
      </p:sp>
      <p:cxnSp>
        <p:nvCxnSpPr>
          <p:cNvPr id="29" name="Connettore a gomito 57">
            <a:extLst>
              <a:ext uri="{FF2B5EF4-FFF2-40B4-BE49-F238E27FC236}">
                <a16:creationId xmlns:a16="http://schemas.microsoft.com/office/drawing/2014/main" id="{3B1B0BBA-257B-5BF9-A0FE-A0C6905DB1FC}"/>
              </a:ext>
            </a:extLst>
          </p:cNvPr>
          <p:cNvCxnSpPr>
            <a:cxnSpLocks/>
          </p:cNvCxnSpPr>
          <p:nvPr/>
        </p:nvCxnSpPr>
        <p:spPr>
          <a:xfrm flipV="1">
            <a:off x="7990306" y="4318878"/>
            <a:ext cx="2622785" cy="470987"/>
          </a:xfrm>
          <a:prstGeom prst="bentConnector3">
            <a:avLst>
              <a:gd name="adj1" fmla="val 100434"/>
            </a:avLst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58">
            <a:extLst>
              <a:ext uri="{FF2B5EF4-FFF2-40B4-BE49-F238E27FC236}">
                <a16:creationId xmlns:a16="http://schemas.microsoft.com/office/drawing/2014/main" id="{A0F7FD75-7D55-E10F-31CE-F9D41A6B3A31}"/>
              </a:ext>
            </a:extLst>
          </p:cNvPr>
          <p:cNvSpPr txBox="1"/>
          <p:nvPr/>
        </p:nvSpPr>
        <p:spPr>
          <a:xfrm>
            <a:off x="8081539" y="4843454"/>
            <a:ext cx="2485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err="1"/>
              <a:t>avoided</a:t>
            </a:r>
            <a:r>
              <a:rPr lang="it-IT"/>
              <a:t> </a:t>
            </a:r>
            <a:r>
              <a:rPr lang="it-IT" err="1"/>
              <a:t>damage</a:t>
            </a:r>
            <a:r>
              <a:rPr lang="it-IT"/>
              <a:t> costs</a:t>
            </a:r>
          </a:p>
        </p:txBody>
      </p:sp>
      <p:sp>
        <p:nvSpPr>
          <p:cNvPr id="31" name="Rettangolo 59">
            <a:extLst>
              <a:ext uri="{FF2B5EF4-FFF2-40B4-BE49-F238E27FC236}">
                <a16:creationId xmlns:a16="http://schemas.microsoft.com/office/drawing/2014/main" id="{214A58DB-2B90-C429-CB68-CA4F7A30BD16}"/>
              </a:ext>
            </a:extLst>
          </p:cNvPr>
          <p:cNvSpPr/>
          <p:nvPr/>
        </p:nvSpPr>
        <p:spPr>
          <a:xfrm>
            <a:off x="1834504" y="6079051"/>
            <a:ext cx="5788241" cy="73694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" name="Connettore 2 60">
            <a:extLst>
              <a:ext uri="{FF2B5EF4-FFF2-40B4-BE49-F238E27FC236}">
                <a16:creationId xmlns:a16="http://schemas.microsoft.com/office/drawing/2014/main" id="{18525B7A-2ADD-BD95-1EDC-E712753460C4}"/>
              </a:ext>
            </a:extLst>
          </p:cNvPr>
          <p:cNvCxnSpPr>
            <a:cxnSpLocks/>
          </p:cNvCxnSpPr>
          <p:nvPr/>
        </p:nvCxnSpPr>
        <p:spPr>
          <a:xfrm flipV="1">
            <a:off x="5877779" y="6423566"/>
            <a:ext cx="1623649" cy="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61">
            <a:extLst>
              <a:ext uri="{FF2B5EF4-FFF2-40B4-BE49-F238E27FC236}">
                <a16:creationId xmlns:a16="http://schemas.microsoft.com/office/drawing/2014/main" id="{46D75845-B88D-4235-4070-C9F7F4DD5E2C}"/>
              </a:ext>
            </a:extLst>
          </p:cNvPr>
          <p:cNvSpPr txBox="1"/>
          <p:nvPr/>
        </p:nvSpPr>
        <p:spPr>
          <a:xfrm>
            <a:off x="3640903" y="6117196"/>
            <a:ext cx="2397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/>
              <a:t>habitat and species maintenance</a:t>
            </a:r>
          </a:p>
        </p:txBody>
      </p:sp>
      <p:cxnSp>
        <p:nvCxnSpPr>
          <p:cNvPr id="34" name="Connettore a gomito 62">
            <a:extLst>
              <a:ext uri="{FF2B5EF4-FFF2-40B4-BE49-F238E27FC236}">
                <a16:creationId xmlns:a16="http://schemas.microsoft.com/office/drawing/2014/main" id="{9B6D545F-22D1-5B95-656B-98D81EBD14E0}"/>
              </a:ext>
            </a:extLst>
          </p:cNvPr>
          <p:cNvCxnSpPr>
            <a:cxnSpLocks/>
          </p:cNvCxnSpPr>
          <p:nvPr/>
        </p:nvCxnSpPr>
        <p:spPr>
          <a:xfrm flipV="1">
            <a:off x="7990306" y="5943386"/>
            <a:ext cx="2622785" cy="470987"/>
          </a:xfrm>
          <a:prstGeom prst="bentConnector3">
            <a:avLst>
              <a:gd name="adj1" fmla="val 100434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63">
            <a:extLst>
              <a:ext uri="{FF2B5EF4-FFF2-40B4-BE49-F238E27FC236}">
                <a16:creationId xmlns:a16="http://schemas.microsoft.com/office/drawing/2014/main" id="{C4365DBA-C4BE-4505-9E44-94D10819790C}"/>
              </a:ext>
            </a:extLst>
          </p:cNvPr>
          <p:cNvSpPr txBox="1"/>
          <p:nvPr/>
        </p:nvSpPr>
        <p:spPr>
          <a:xfrm>
            <a:off x="8116094" y="6402298"/>
            <a:ext cx="2173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err="1"/>
              <a:t>choice</a:t>
            </a:r>
            <a:r>
              <a:rPr lang="it-IT"/>
              <a:t> </a:t>
            </a:r>
            <a:r>
              <a:rPr lang="it-IT" err="1"/>
              <a:t>experiment</a:t>
            </a:r>
            <a:endParaRPr lang="it-IT"/>
          </a:p>
        </p:txBody>
      </p:sp>
      <p:pic>
        <p:nvPicPr>
          <p:cNvPr id="36" name="Elemento grafico 64" descr="Nuvola con tuoni e pioggia contorno">
            <a:extLst>
              <a:ext uri="{FF2B5EF4-FFF2-40B4-BE49-F238E27FC236}">
                <a16:creationId xmlns:a16="http://schemas.microsoft.com/office/drawing/2014/main" id="{615CB4D8-5B71-B98B-6D33-CB5CFEB9BFD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2156406" y="4428081"/>
            <a:ext cx="719313" cy="719313"/>
          </a:xfrm>
          <a:prstGeom prst="rect">
            <a:avLst/>
          </a:prstGeom>
        </p:spPr>
      </p:pic>
      <p:pic>
        <p:nvPicPr>
          <p:cNvPr id="37" name="Elemento grafico 65" descr="Aquila contorno">
            <a:extLst>
              <a:ext uri="{FF2B5EF4-FFF2-40B4-BE49-F238E27FC236}">
                <a16:creationId xmlns:a16="http://schemas.microsoft.com/office/drawing/2014/main" id="{9BEC361D-DFD7-ED3A-8011-5D371C88951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41466" y="6092401"/>
            <a:ext cx="710242" cy="710242"/>
          </a:xfrm>
          <a:prstGeom prst="rect">
            <a:avLst/>
          </a:prstGeom>
        </p:spPr>
      </p:pic>
      <p:sp>
        <p:nvSpPr>
          <p:cNvPr id="38" name="Titolo 27">
            <a:extLst>
              <a:ext uri="{FF2B5EF4-FFF2-40B4-BE49-F238E27FC236}">
                <a16:creationId xmlns:a16="http://schemas.microsoft.com/office/drawing/2014/main" id="{33EEC6B6-A586-E2B2-0A52-5A805E68F8E3}"/>
              </a:ext>
            </a:extLst>
          </p:cNvPr>
          <p:cNvSpPr txBox="1">
            <a:spLocks/>
          </p:cNvSpPr>
          <p:nvPr/>
        </p:nvSpPr>
        <p:spPr>
          <a:xfrm>
            <a:off x="38037" y="126494"/>
            <a:ext cx="5585069" cy="625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err="1"/>
              <a:t>Translation</a:t>
            </a:r>
            <a:r>
              <a:rPr lang="it-IT" sz="2800"/>
              <a:t> in </a:t>
            </a:r>
            <a:r>
              <a:rPr lang="it-IT" sz="2800" err="1"/>
              <a:t>monetary</a:t>
            </a:r>
            <a:r>
              <a:rPr lang="it-IT" sz="2800"/>
              <a:t> </a:t>
            </a:r>
            <a:r>
              <a:rPr lang="it-IT" sz="2800" err="1"/>
              <a:t>terms</a:t>
            </a:r>
            <a:endParaRPr lang="it-IT" sz="2800"/>
          </a:p>
        </p:txBody>
      </p:sp>
      <p:sp>
        <p:nvSpPr>
          <p:cNvPr id="39" name="Rettangolo 67">
            <a:extLst>
              <a:ext uri="{FF2B5EF4-FFF2-40B4-BE49-F238E27FC236}">
                <a16:creationId xmlns:a16="http://schemas.microsoft.com/office/drawing/2014/main" id="{2C7A0A1E-F905-A37A-8571-840750C36552}"/>
              </a:ext>
            </a:extLst>
          </p:cNvPr>
          <p:cNvSpPr/>
          <p:nvPr/>
        </p:nvSpPr>
        <p:spPr>
          <a:xfrm>
            <a:off x="1834504" y="5247530"/>
            <a:ext cx="5788241" cy="736943"/>
          </a:xfrm>
          <a:prstGeom prst="rect">
            <a:avLst/>
          </a:prstGeom>
          <a:noFill/>
          <a:ln w="57150">
            <a:solidFill>
              <a:srgbClr val="E35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Connettore 2 68">
            <a:extLst>
              <a:ext uri="{FF2B5EF4-FFF2-40B4-BE49-F238E27FC236}">
                <a16:creationId xmlns:a16="http://schemas.microsoft.com/office/drawing/2014/main" id="{6B2C4BF4-7548-5EB6-8190-87AA8A6D8EE9}"/>
              </a:ext>
            </a:extLst>
          </p:cNvPr>
          <p:cNvCxnSpPr>
            <a:cxnSpLocks/>
          </p:cNvCxnSpPr>
          <p:nvPr/>
        </p:nvCxnSpPr>
        <p:spPr>
          <a:xfrm flipV="1">
            <a:off x="5877779" y="5592045"/>
            <a:ext cx="1623649" cy="1"/>
          </a:xfrm>
          <a:prstGeom prst="straightConnector1">
            <a:avLst/>
          </a:prstGeom>
          <a:ln w="57150">
            <a:solidFill>
              <a:srgbClr val="E35BE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69">
            <a:extLst>
              <a:ext uri="{FF2B5EF4-FFF2-40B4-BE49-F238E27FC236}">
                <a16:creationId xmlns:a16="http://schemas.microsoft.com/office/drawing/2014/main" id="{AC5F956E-37F9-F0FC-CCEB-5704BC3C3268}"/>
              </a:ext>
            </a:extLst>
          </p:cNvPr>
          <p:cNvSpPr txBox="1"/>
          <p:nvPr/>
        </p:nvSpPr>
        <p:spPr>
          <a:xfrm>
            <a:off x="3639665" y="5297514"/>
            <a:ext cx="1620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/>
              <a:t>nature-based recreation</a:t>
            </a:r>
          </a:p>
        </p:txBody>
      </p:sp>
      <p:cxnSp>
        <p:nvCxnSpPr>
          <p:cNvPr id="42" name="Connettore a gomito 70">
            <a:extLst>
              <a:ext uri="{FF2B5EF4-FFF2-40B4-BE49-F238E27FC236}">
                <a16:creationId xmlns:a16="http://schemas.microsoft.com/office/drawing/2014/main" id="{5E508196-8011-5FC0-65EF-D84CC2B0F92C}"/>
              </a:ext>
            </a:extLst>
          </p:cNvPr>
          <p:cNvCxnSpPr>
            <a:cxnSpLocks/>
          </p:cNvCxnSpPr>
          <p:nvPr/>
        </p:nvCxnSpPr>
        <p:spPr>
          <a:xfrm flipV="1">
            <a:off x="7990306" y="5148441"/>
            <a:ext cx="2622785" cy="470987"/>
          </a:xfrm>
          <a:prstGeom prst="bentConnector3">
            <a:avLst>
              <a:gd name="adj1" fmla="val 100434"/>
            </a:avLst>
          </a:prstGeom>
          <a:ln w="57150">
            <a:solidFill>
              <a:srgbClr val="E35BE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71">
            <a:extLst>
              <a:ext uri="{FF2B5EF4-FFF2-40B4-BE49-F238E27FC236}">
                <a16:creationId xmlns:a16="http://schemas.microsoft.com/office/drawing/2014/main" id="{9D6FEF88-9644-8E8D-7881-625455ADD7E0}"/>
              </a:ext>
            </a:extLst>
          </p:cNvPr>
          <p:cNvSpPr txBox="1"/>
          <p:nvPr/>
        </p:nvSpPr>
        <p:spPr>
          <a:xfrm>
            <a:off x="8081540" y="5673017"/>
            <a:ext cx="2242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travel-cost </a:t>
            </a:r>
            <a:r>
              <a:rPr lang="it-IT" err="1"/>
              <a:t>method</a:t>
            </a:r>
            <a:endParaRPr lang="it-IT"/>
          </a:p>
        </p:txBody>
      </p:sp>
      <p:pic>
        <p:nvPicPr>
          <p:cNvPr id="44" name="Elemento grafico 72" descr="Escursione contorno">
            <a:extLst>
              <a:ext uri="{FF2B5EF4-FFF2-40B4-BE49-F238E27FC236}">
                <a16:creationId xmlns:a16="http://schemas.microsoft.com/office/drawing/2014/main" id="{7A4148FE-837F-779B-2D1E-1F66C95EE67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2250053" y="5312204"/>
            <a:ext cx="642760" cy="642760"/>
          </a:xfrm>
          <a:prstGeom prst="rect">
            <a:avLst/>
          </a:prstGeom>
        </p:spPr>
      </p:pic>
      <p:pic>
        <p:nvPicPr>
          <p:cNvPr id="45" name="Elemento grafico 12" descr="Scena di fattoria con riempimento a tinta unita">
            <a:extLst>
              <a:ext uri="{FF2B5EF4-FFF2-40B4-BE49-F238E27FC236}">
                <a16:creationId xmlns:a16="http://schemas.microsoft.com/office/drawing/2014/main" id="{6191EECD-1B6A-588D-5BB5-E35DDC7CCAA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702256" y="121237"/>
            <a:ext cx="795611" cy="795611"/>
          </a:xfrm>
          <a:prstGeom prst="rect">
            <a:avLst/>
          </a:prstGeom>
        </p:spPr>
      </p:pic>
      <p:pic>
        <p:nvPicPr>
          <p:cNvPr id="46" name="Elemento grafico 13" descr="Fabbrica con riempimento a tinta unita">
            <a:extLst>
              <a:ext uri="{FF2B5EF4-FFF2-40B4-BE49-F238E27FC236}">
                <a16:creationId xmlns:a16="http://schemas.microsoft.com/office/drawing/2014/main" id="{2B97ABEB-B4D5-6425-91E5-238F6BE11C32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33617" y="61843"/>
            <a:ext cx="914400" cy="914400"/>
          </a:xfrm>
          <a:prstGeom prst="rect">
            <a:avLst/>
          </a:prstGeom>
        </p:spPr>
      </p:pic>
      <p:pic>
        <p:nvPicPr>
          <p:cNvPr id="47" name="Elemento grafico 14" descr="Famiglia con figlio con riempimento a tinta unita">
            <a:extLst>
              <a:ext uri="{FF2B5EF4-FFF2-40B4-BE49-F238E27FC236}">
                <a16:creationId xmlns:a16="http://schemas.microsoft.com/office/drawing/2014/main" id="{C23F3C57-019F-3006-8D88-11B0D86D0409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270296" y="207628"/>
            <a:ext cx="716666" cy="716666"/>
          </a:xfrm>
          <a:prstGeom prst="rect">
            <a:avLst/>
          </a:prstGeom>
        </p:spPr>
      </p:pic>
      <p:pic>
        <p:nvPicPr>
          <p:cNvPr id="48" name="Elemento grafico 15" descr="Globo terrestre: Africa ed Europa con riempimento a tinta unita">
            <a:extLst>
              <a:ext uri="{FF2B5EF4-FFF2-40B4-BE49-F238E27FC236}">
                <a16:creationId xmlns:a16="http://schemas.microsoft.com/office/drawing/2014/main" id="{DB131E59-9E2F-1F9C-B0D3-779757E61DAA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966922" y="145160"/>
            <a:ext cx="882294" cy="882294"/>
          </a:xfrm>
          <a:prstGeom prst="rect">
            <a:avLst/>
          </a:prstGeom>
        </p:spPr>
      </p:pic>
      <p:pic>
        <p:nvPicPr>
          <p:cNvPr id="49" name="Elemento grafico 4" descr="Agricoltura con riempimento a tinta unita">
            <a:extLst>
              <a:ext uri="{FF2B5EF4-FFF2-40B4-BE49-F238E27FC236}">
                <a16:creationId xmlns:a16="http://schemas.microsoft.com/office/drawing/2014/main" id="{059EB3F7-408F-B1DC-ED5E-4E4F833D2A48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58052" y="1926157"/>
            <a:ext cx="872997" cy="872997"/>
          </a:xfrm>
          <a:prstGeom prst="rect">
            <a:avLst/>
          </a:prstGeom>
        </p:spPr>
      </p:pic>
      <p:pic>
        <p:nvPicPr>
          <p:cNvPr id="50" name="Elemento grafico 5" descr="Città con riempimento a tinta unita">
            <a:extLst>
              <a:ext uri="{FF2B5EF4-FFF2-40B4-BE49-F238E27FC236}">
                <a16:creationId xmlns:a16="http://schemas.microsoft.com/office/drawing/2014/main" id="{058B8465-E642-4257-B5E1-667635188D3C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451013" y="1013509"/>
            <a:ext cx="914400" cy="914400"/>
          </a:xfrm>
          <a:prstGeom prst="rect">
            <a:avLst/>
          </a:prstGeom>
        </p:spPr>
      </p:pic>
      <p:pic>
        <p:nvPicPr>
          <p:cNvPr id="51" name="Elemento grafico 6" descr="Scena collina con riempimento a tinta unita">
            <a:extLst>
              <a:ext uri="{FF2B5EF4-FFF2-40B4-BE49-F238E27FC236}">
                <a16:creationId xmlns:a16="http://schemas.microsoft.com/office/drawing/2014/main" id="{F90D39D7-292B-D7C1-8A7C-01ADF36F9FA5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62998" y="2893201"/>
            <a:ext cx="863103" cy="863103"/>
          </a:xfrm>
          <a:prstGeom prst="rect">
            <a:avLst/>
          </a:prstGeom>
        </p:spPr>
      </p:pic>
      <p:pic>
        <p:nvPicPr>
          <p:cNvPr id="52" name="Elemento grafico 6" descr="Scena di foresta con riempimento a tinta unita">
            <a:extLst>
              <a:ext uri="{FF2B5EF4-FFF2-40B4-BE49-F238E27FC236}">
                <a16:creationId xmlns:a16="http://schemas.microsoft.com/office/drawing/2014/main" id="{DEDFF5AE-7C11-A151-1C3F-661D4CD3F16A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44355" y="3829795"/>
            <a:ext cx="921058" cy="921058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89280" y="5028120"/>
            <a:ext cx="627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GB" sz="4000" b="1" noProof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54772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3">
            <a:extLst>
              <a:ext uri="{FF2B5EF4-FFF2-40B4-BE49-F238E27FC236}">
                <a16:creationId xmlns:a16="http://schemas.microsoft.com/office/drawing/2014/main" id="{CE9C7E84-9CA1-8141-E85C-432E7F5ECD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167"/>
          <a:stretch/>
        </p:blipFill>
        <p:spPr>
          <a:xfrm>
            <a:off x="134947" y="1224383"/>
            <a:ext cx="6271491" cy="3949444"/>
          </a:xfrm>
          <a:prstGeom prst="rect">
            <a:avLst/>
          </a:prstGeom>
          <a:solidFill>
            <a:srgbClr val="E8F7FE"/>
          </a:solidFill>
        </p:spPr>
      </p:pic>
      <p:pic>
        <p:nvPicPr>
          <p:cNvPr id="18" name="Immagine 10">
            <a:extLst>
              <a:ext uri="{FF2B5EF4-FFF2-40B4-BE49-F238E27FC236}">
                <a16:creationId xmlns:a16="http://schemas.microsoft.com/office/drawing/2014/main" id="{99C1F596-FFE4-5D0B-5990-EEE430D04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386" y="1437804"/>
            <a:ext cx="5398974" cy="3578526"/>
          </a:xfrm>
          <a:prstGeom prst="rect">
            <a:avLst/>
          </a:prstGeom>
          <a:solidFill>
            <a:srgbClr val="FEF8E2"/>
          </a:solidFill>
        </p:spPr>
      </p:pic>
      <p:pic>
        <p:nvPicPr>
          <p:cNvPr id="27" name="Elemento grafico 4" descr="Agricoltura con riempimento a tinta unita">
            <a:extLst>
              <a:ext uri="{FF2B5EF4-FFF2-40B4-BE49-F238E27FC236}">
                <a16:creationId xmlns:a16="http://schemas.microsoft.com/office/drawing/2014/main" id="{059EB3F7-408F-B1DC-ED5E-4E4F833D2A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14572" y="5364168"/>
            <a:ext cx="872997" cy="872997"/>
          </a:xfrm>
          <a:prstGeom prst="rect">
            <a:avLst/>
          </a:prstGeom>
        </p:spPr>
      </p:pic>
      <p:pic>
        <p:nvPicPr>
          <p:cNvPr id="28" name="Elemento grafico 5" descr="Città con riempimento a tinta unita">
            <a:extLst>
              <a:ext uri="{FF2B5EF4-FFF2-40B4-BE49-F238E27FC236}">
                <a16:creationId xmlns:a16="http://schemas.microsoft.com/office/drawing/2014/main" id="{058B8465-E642-4257-B5E1-667635188D3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01433" y="5322765"/>
            <a:ext cx="914400" cy="914400"/>
          </a:xfrm>
          <a:prstGeom prst="rect">
            <a:avLst/>
          </a:prstGeom>
        </p:spPr>
      </p:pic>
      <p:pic>
        <p:nvPicPr>
          <p:cNvPr id="29" name="Elemento grafico 6" descr="Scena collina con riempimento a tinta unita">
            <a:extLst>
              <a:ext uri="{FF2B5EF4-FFF2-40B4-BE49-F238E27FC236}">
                <a16:creationId xmlns:a16="http://schemas.microsoft.com/office/drawing/2014/main" id="{F90D39D7-292B-D7C1-8A7C-01ADF36F9FA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86887" y="5322766"/>
            <a:ext cx="863103" cy="863103"/>
          </a:xfrm>
          <a:prstGeom prst="rect">
            <a:avLst/>
          </a:prstGeom>
        </p:spPr>
      </p:pic>
      <p:graphicFrame>
        <p:nvGraphicFramePr>
          <p:cNvPr id="30" name="Tabella 7">
            <a:extLst>
              <a:ext uri="{FF2B5EF4-FFF2-40B4-BE49-F238E27FC236}">
                <a16:creationId xmlns:a16="http://schemas.microsoft.com/office/drawing/2014/main" id="{9D6FEBD7-A36C-667C-EB9D-BED563E19C80}"/>
              </a:ext>
            </a:extLst>
          </p:cNvPr>
          <p:cNvGraphicFramePr>
            <a:graphicFrameLocks noGrp="1"/>
          </p:cNvGraphicFramePr>
          <p:nvPr/>
        </p:nvGraphicFramePr>
        <p:xfrm>
          <a:off x="1323001" y="6091808"/>
          <a:ext cx="4337616" cy="5032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3687">
                  <a:extLst>
                    <a:ext uri="{9D8B030D-6E8A-4147-A177-3AD203B41FA5}">
                      <a16:colId xmlns:a16="http://schemas.microsoft.com/office/drawing/2014/main" val="2715701087"/>
                    </a:ext>
                  </a:extLst>
                </a:gridCol>
                <a:gridCol w="860972">
                  <a:extLst>
                    <a:ext uri="{9D8B030D-6E8A-4147-A177-3AD203B41FA5}">
                      <a16:colId xmlns:a16="http://schemas.microsoft.com/office/drawing/2014/main" val="1554543518"/>
                    </a:ext>
                  </a:extLst>
                </a:gridCol>
                <a:gridCol w="952217">
                  <a:extLst>
                    <a:ext uri="{9D8B030D-6E8A-4147-A177-3AD203B41FA5}">
                      <a16:colId xmlns:a16="http://schemas.microsoft.com/office/drawing/2014/main" val="2335623583"/>
                    </a:ext>
                  </a:extLst>
                </a:gridCol>
                <a:gridCol w="1520740">
                  <a:extLst>
                    <a:ext uri="{9D8B030D-6E8A-4147-A177-3AD203B41FA5}">
                      <a16:colId xmlns:a16="http://schemas.microsoft.com/office/drawing/2014/main" val="210717265"/>
                    </a:ext>
                  </a:extLst>
                </a:gridCol>
              </a:tblGrid>
              <a:tr h="503287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0.6%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37.9%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9.2%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48.7%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676133"/>
                  </a:ext>
                </a:extLst>
              </a:tr>
            </a:tbl>
          </a:graphicData>
        </a:graphic>
      </p:graphicFrame>
      <p:sp>
        <p:nvSpPr>
          <p:cNvPr id="31" name="Ovale 8">
            <a:extLst>
              <a:ext uri="{FF2B5EF4-FFF2-40B4-BE49-F238E27FC236}">
                <a16:creationId xmlns:a16="http://schemas.microsoft.com/office/drawing/2014/main" id="{EE8E7D53-0DBA-AD0E-76D3-D8F2F7279156}"/>
              </a:ext>
            </a:extLst>
          </p:cNvPr>
          <p:cNvSpPr/>
          <p:nvPr/>
        </p:nvSpPr>
        <p:spPr bwMode="auto">
          <a:xfrm>
            <a:off x="4392297" y="6237166"/>
            <a:ext cx="935308" cy="449385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175" fontAlgn="base">
              <a:spcBef>
                <a:spcPct val="0"/>
              </a:spcBef>
              <a:spcAft>
                <a:spcPct val="0"/>
              </a:spcAft>
            </a:pPr>
            <a:endParaRPr lang="en-IE" sz="1200">
              <a:solidFill>
                <a:srgbClr val="0F5494"/>
              </a:solidFill>
              <a:latin typeface="Verdana" pitchFamily="34" charset="0"/>
            </a:endParaRPr>
          </a:p>
        </p:txBody>
      </p:sp>
      <p:sp>
        <p:nvSpPr>
          <p:cNvPr id="32" name="Ovale 9">
            <a:extLst>
              <a:ext uri="{FF2B5EF4-FFF2-40B4-BE49-F238E27FC236}">
                <a16:creationId xmlns:a16="http://schemas.microsoft.com/office/drawing/2014/main" id="{60EB53E9-27A8-99A7-81C2-3CF962C65D22}"/>
              </a:ext>
            </a:extLst>
          </p:cNvPr>
          <p:cNvSpPr/>
          <p:nvPr/>
        </p:nvSpPr>
        <p:spPr bwMode="auto">
          <a:xfrm>
            <a:off x="2258141" y="6210186"/>
            <a:ext cx="935308" cy="449385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175" fontAlgn="base">
              <a:spcBef>
                <a:spcPct val="0"/>
              </a:spcBef>
              <a:spcAft>
                <a:spcPct val="0"/>
              </a:spcAft>
            </a:pPr>
            <a:endParaRPr lang="en-IE" sz="1200">
              <a:solidFill>
                <a:srgbClr val="0F5494"/>
              </a:solidFill>
              <a:latin typeface="Verdana" pitchFamily="34" charset="0"/>
            </a:endParaRPr>
          </a:p>
        </p:txBody>
      </p:sp>
      <p:pic>
        <p:nvPicPr>
          <p:cNvPr id="33" name="Elemento grafico 6" descr="Scena di foresta con riempimento a tinta unita">
            <a:extLst>
              <a:ext uri="{FF2B5EF4-FFF2-40B4-BE49-F238E27FC236}">
                <a16:creationId xmlns:a16="http://schemas.microsoft.com/office/drawing/2014/main" id="{DEDFF5AE-7C11-A151-1C3F-661D4CD3F16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54088" y="5246758"/>
            <a:ext cx="921058" cy="921058"/>
          </a:xfrm>
          <a:prstGeom prst="rect">
            <a:avLst/>
          </a:prstGeom>
        </p:spPr>
      </p:pic>
      <p:pic>
        <p:nvPicPr>
          <p:cNvPr id="41" name="Elemento grafico 11" descr="Camion con riempimento a tinta unita">
            <a:extLst>
              <a:ext uri="{FF2B5EF4-FFF2-40B4-BE49-F238E27FC236}">
                <a16:creationId xmlns:a16="http://schemas.microsoft.com/office/drawing/2014/main" id="{E00970C2-665A-CA9D-BA4F-23055FE57AE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34647" y="5173827"/>
            <a:ext cx="716666" cy="716666"/>
          </a:xfrm>
          <a:prstGeom prst="rect">
            <a:avLst/>
          </a:prstGeom>
        </p:spPr>
      </p:pic>
      <p:pic>
        <p:nvPicPr>
          <p:cNvPr id="42" name="Elemento grafico 12" descr="Scena di fattoria con riempimento a tinta unita">
            <a:extLst>
              <a:ext uri="{FF2B5EF4-FFF2-40B4-BE49-F238E27FC236}">
                <a16:creationId xmlns:a16="http://schemas.microsoft.com/office/drawing/2014/main" id="{330E01E9-B95A-0148-B848-9B53D75BE1E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180765" y="5372206"/>
            <a:ext cx="795611" cy="795611"/>
          </a:xfrm>
          <a:prstGeom prst="rect">
            <a:avLst/>
          </a:prstGeom>
        </p:spPr>
      </p:pic>
      <p:pic>
        <p:nvPicPr>
          <p:cNvPr id="43" name="Elemento grafico 13" descr="Fabbrica con riempimento a tinta unita">
            <a:extLst>
              <a:ext uri="{FF2B5EF4-FFF2-40B4-BE49-F238E27FC236}">
                <a16:creationId xmlns:a16="http://schemas.microsoft.com/office/drawing/2014/main" id="{4D421763-5DF6-6C22-3F50-A44770B8D5B3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006206" y="5254925"/>
            <a:ext cx="914400" cy="914400"/>
          </a:xfrm>
          <a:prstGeom prst="rect">
            <a:avLst/>
          </a:prstGeom>
        </p:spPr>
      </p:pic>
      <p:pic>
        <p:nvPicPr>
          <p:cNvPr id="44" name="Elemento grafico 14" descr="Famiglia con figlio con riempimento a tinta unita">
            <a:extLst>
              <a:ext uri="{FF2B5EF4-FFF2-40B4-BE49-F238E27FC236}">
                <a16:creationId xmlns:a16="http://schemas.microsoft.com/office/drawing/2014/main" id="{C8809E60-D57D-6DD2-1AA4-B51A3B276F80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058258" y="5397405"/>
            <a:ext cx="716666" cy="716666"/>
          </a:xfrm>
          <a:prstGeom prst="rect">
            <a:avLst/>
          </a:prstGeom>
        </p:spPr>
      </p:pic>
      <p:pic>
        <p:nvPicPr>
          <p:cNvPr id="45" name="Elemento grafico 15" descr="Globo terrestre: Africa ed Europa con riempimento a tinta unita">
            <a:extLst>
              <a:ext uri="{FF2B5EF4-FFF2-40B4-BE49-F238E27FC236}">
                <a16:creationId xmlns:a16="http://schemas.microsoft.com/office/drawing/2014/main" id="{5FBE47C8-E3CB-9696-CA01-12C3D35D911D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750404" y="5285522"/>
            <a:ext cx="882294" cy="882294"/>
          </a:xfrm>
          <a:prstGeom prst="rect">
            <a:avLst/>
          </a:prstGeom>
        </p:spPr>
      </p:pic>
      <p:graphicFrame>
        <p:nvGraphicFramePr>
          <p:cNvPr id="46" name="Tabella 16">
            <a:extLst>
              <a:ext uri="{FF2B5EF4-FFF2-40B4-BE49-F238E27FC236}">
                <a16:creationId xmlns:a16="http://schemas.microsoft.com/office/drawing/2014/main" id="{F0C5844E-032F-7316-E02C-855833860935}"/>
              </a:ext>
            </a:extLst>
          </p:cNvPr>
          <p:cNvGraphicFramePr>
            <a:graphicFrameLocks noGrp="1"/>
          </p:cNvGraphicFramePr>
          <p:nvPr/>
        </p:nvGraphicFramePr>
        <p:xfrm>
          <a:off x="8333979" y="6114072"/>
          <a:ext cx="3519615" cy="5032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4409">
                  <a:extLst>
                    <a:ext uri="{9D8B030D-6E8A-4147-A177-3AD203B41FA5}">
                      <a16:colId xmlns:a16="http://schemas.microsoft.com/office/drawing/2014/main" val="2715701087"/>
                    </a:ext>
                  </a:extLst>
                </a:gridCol>
                <a:gridCol w="698607">
                  <a:extLst>
                    <a:ext uri="{9D8B030D-6E8A-4147-A177-3AD203B41FA5}">
                      <a16:colId xmlns:a16="http://schemas.microsoft.com/office/drawing/2014/main" val="1554543518"/>
                    </a:ext>
                  </a:extLst>
                </a:gridCol>
                <a:gridCol w="772645">
                  <a:extLst>
                    <a:ext uri="{9D8B030D-6E8A-4147-A177-3AD203B41FA5}">
                      <a16:colId xmlns:a16="http://schemas.microsoft.com/office/drawing/2014/main" val="2335623583"/>
                    </a:ext>
                  </a:extLst>
                </a:gridCol>
                <a:gridCol w="1233954">
                  <a:extLst>
                    <a:ext uri="{9D8B030D-6E8A-4147-A177-3AD203B41FA5}">
                      <a16:colId xmlns:a16="http://schemas.microsoft.com/office/drawing/2014/main" val="210717265"/>
                    </a:ext>
                  </a:extLst>
                </a:gridCol>
              </a:tblGrid>
              <a:tr h="503287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30.8%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6.9%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31.2%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20.6%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676133"/>
                  </a:ext>
                </a:extLst>
              </a:tr>
            </a:tbl>
          </a:graphicData>
        </a:graphic>
      </p:graphicFrame>
      <p:sp>
        <p:nvSpPr>
          <p:cNvPr id="47" name="Ovale 17">
            <a:extLst>
              <a:ext uri="{FF2B5EF4-FFF2-40B4-BE49-F238E27FC236}">
                <a16:creationId xmlns:a16="http://schemas.microsoft.com/office/drawing/2014/main" id="{9C28F7F0-9878-B17C-1D8C-1F491A5F76CD}"/>
              </a:ext>
            </a:extLst>
          </p:cNvPr>
          <p:cNvSpPr/>
          <p:nvPr/>
        </p:nvSpPr>
        <p:spPr bwMode="auto">
          <a:xfrm>
            <a:off x="8252204" y="6298741"/>
            <a:ext cx="935308" cy="449385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175" fontAlgn="base">
              <a:spcBef>
                <a:spcPct val="0"/>
              </a:spcBef>
              <a:spcAft>
                <a:spcPct val="0"/>
              </a:spcAft>
            </a:pPr>
            <a:endParaRPr lang="en-IE" sz="1200">
              <a:solidFill>
                <a:srgbClr val="0F5494"/>
              </a:solidFill>
              <a:latin typeface="Verdana" pitchFamily="34" charset="0"/>
            </a:endParaRPr>
          </a:p>
        </p:txBody>
      </p:sp>
      <p:sp>
        <p:nvSpPr>
          <p:cNvPr id="48" name="Ovale 18">
            <a:extLst>
              <a:ext uri="{FF2B5EF4-FFF2-40B4-BE49-F238E27FC236}">
                <a16:creationId xmlns:a16="http://schemas.microsoft.com/office/drawing/2014/main" id="{CC721FC0-A78B-4978-8408-6084C7C2D9BA}"/>
              </a:ext>
            </a:extLst>
          </p:cNvPr>
          <p:cNvSpPr/>
          <p:nvPr/>
        </p:nvSpPr>
        <p:spPr bwMode="auto">
          <a:xfrm>
            <a:off x="9920606" y="6325313"/>
            <a:ext cx="829798" cy="449385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175" fontAlgn="base">
              <a:spcBef>
                <a:spcPct val="0"/>
              </a:spcBef>
              <a:spcAft>
                <a:spcPct val="0"/>
              </a:spcAft>
            </a:pPr>
            <a:endParaRPr lang="en-IE" sz="1200">
              <a:solidFill>
                <a:srgbClr val="0F5494"/>
              </a:solidFill>
              <a:latin typeface="Verdana" pitchFamily="34" charset="0"/>
            </a:endParaRPr>
          </a:p>
        </p:txBody>
      </p:sp>
      <p:sp>
        <p:nvSpPr>
          <p:cNvPr id="49" name="Titolo 2">
            <a:extLst>
              <a:ext uri="{FF2B5EF4-FFF2-40B4-BE49-F238E27FC236}">
                <a16:creationId xmlns:a16="http://schemas.microsoft.com/office/drawing/2014/main" id="{58C2AEE7-C7C6-8035-EF1F-E599B73DE10F}"/>
              </a:ext>
            </a:extLst>
          </p:cNvPr>
          <p:cNvSpPr txBox="1">
            <a:spLocks/>
          </p:cNvSpPr>
          <p:nvPr/>
        </p:nvSpPr>
        <p:spPr>
          <a:xfrm>
            <a:off x="1264153" y="284138"/>
            <a:ext cx="8656453" cy="4368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/>
              <a:t>The Supply and Use </a:t>
            </a:r>
            <a:r>
              <a:rPr lang="it-IT" sz="3200" err="1"/>
              <a:t>tables</a:t>
            </a:r>
            <a:r>
              <a:rPr lang="it-IT" sz="3200"/>
              <a:t>  in </a:t>
            </a:r>
            <a:r>
              <a:rPr lang="it-IT" sz="3200" err="1"/>
              <a:t>monetary</a:t>
            </a:r>
            <a:r>
              <a:rPr lang="it-IT" sz="3200"/>
              <a:t> </a:t>
            </a:r>
            <a:r>
              <a:rPr lang="it-IT" sz="3200" err="1"/>
              <a:t>terms</a:t>
            </a:r>
            <a:endParaRPr lang="it-IT" sz="3200"/>
          </a:p>
        </p:txBody>
      </p:sp>
    </p:spTree>
    <p:extLst>
      <p:ext uri="{BB962C8B-B14F-4D97-AF65-F5344CB8AC3E}">
        <p14:creationId xmlns:p14="http://schemas.microsoft.com/office/powerpoint/2010/main" val="1859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47" grpId="0" animBg="1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014720" y="5313680"/>
            <a:ext cx="5326024" cy="777240"/>
          </a:xfrm>
        </p:spPr>
        <p:txBody>
          <a:bodyPr/>
          <a:lstStyle/>
          <a:p>
            <a:r>
              <a:rPr lang="en-GB" sz="3600"/>
              <a:t>From INCA to LISBETH</a:t>
            </a:r>
          </a:p>
        </p:txBody>
      </p:sp>
      <p:pic>
        <p:nvPicPr>
          <p:cNvPr id="5" name="Picture 4" descr="JRC Publications Repository - LInking accounts for ecosystem ...">
            <a:extLst>
              <a:ext uri="{FF2B5EF4-FFF2-40B4-BE49-F238E27FC236}">
                <a16:creationId xmlns:a16="http://schemas.microsoft.com/office/drawing/2014/main" id="{D4E3CD82-8632-D9BA-41A2-57CDCBA6F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328" y="335279"/>
            <a:ext cx="3187528" cy="4501509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8">
            <a:extLst>
              <a:ext uri="{FF2B5EF4-FFF2-40B4-BE49-F238E27FC236}">
                <a16:creationId xmlns:a16="http://schemas.microsoft.com/office/drawing/2014/main" id="{F42A398E-26A5-81F3-56B8-8FD55ED0F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894" y="335279"/>
            <a:ext cx="3148625" cy="450151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27784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2">
            <a:extLst>
              <a:ext uri="{FF2B5EF4-FFF2-40B4-BE49-F238E27FC236}">
                <a16:creationId xmlns:a16="http://schemas.microsoft.com/office/drawing/2014/main" id="{6808C882-99AB-47AC-9D67-3C9F42A28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860" y="169222"/>
            <a:ext cx="8869821" cy="538794"/>
          </a:xfrm>
        </p:spPr>
        <p:txBody>
          <a:bodyPr/>
          <a:lstStyle/>
          <a:p>
            <a:r>
              <a:rPr lang="en-IE" sz="3200" b="1"/>
              <a:t>ES Actual flow</a:t>
            </a:r>
            <a:r>
              <a:rPr lang="en-IE" sz="3200"/>
              <a:t>: from producers to consumers</a:t>
            </a:r>
          </a:p>
        </p:txBody>
      </p:sp>
      <p:sp>
        <p:nvSpPr>
          <p:cNvPr id="10" name="CasellaDiTesto 6">
            <a:extLst>
              <a:ext uri="{FF2B5EF4-FFF2-40B4-BE49-F238E27FC236}">
                <a16:creationId xmlns:a16="http://schemas.microsoft.com/office/drawing/2014/main" id="{775895D2-818B-4394-B99B-EE3DDBF675A2}"/>
              </a:ext>
            </a:extLst>
          </p:cNvPr>
          <p:cNvSpPr txBox="1"/>
          <p:nvPr/>
        </p:nvSpPr>
        <p:spPr>
          <a:xfrm>
            <a:off x="1171344" y="5951041"/>
            <a:ext cx="8722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5"/>
              </a:buClr>
            </a:pPr>
            <a:r>
              <a:rPr lang="en-IE" sz="2000"/>
              <a:t>Water purification embedded in agricultural products traded within Europe Multi-Regional Input Output analysis</a:t>
            </a:r>
          </a:p>
        </p:txBody>
      </p:sp>
      <p:pic>
        <p:nvPicPr>
          <p:cNvPr id="6" name="Picture 2" descr="C:\Users\lanotal\Documents\articles\accounting identity_flow accounts\review\second review\WP.jpg">
            <a:extLst>
              <a:ext uri="{FF2B5EF4-FFF2-40B4-BE49-F238E27FC236}">
                <a16:creationId xmlns:a16="http://schemas.microsoft.com/office/drawing/2014/main" id="{E15D230C-ABC0-96A0-C265-51950D36C892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39" y="1248697"/>
            <a:ext cx="3820626" cy="4317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colorful lines on a white background&#10;&#10;Description automatically generated">
            <a:extLst>
              <a:ext uri="{FF2B5EF4-FFF2-40B4-BE49-F238E27FC236}">
                <a16:creationId xmlns:a16="http://schemas.microsoft.com/office/drawing/2014/main" id="{F6D91A5D-CCF0-1E81-B68F-6D64DE55B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175" y="1277606"/>
            <a:ext cx="7450392" cy="431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0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43">
            <a:extLst>
              <a:ext uri="{FF2B5EF4-FFF2-40B4-BE49-F238E27FC236}">
                <a16:creationId xmlns:a16="http://schemas.microsoft.com/office/drawing/2014/main" id="{BAB6CF2F-6DA4-9612-E58F-CF1FA94DF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842" y="2921876"/>
            <a:ext cx="7242470" cy="3936124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B8EE1619-83B9-DA85-D2C7-CCF51827B7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681"/>
          <a:stretch/>
        </p:blipFill>
        <p:spPr>
          <a:xfrm>
            <a:off x="8301686" y="728461"/>
            <a:ext cx="3890314" cy="217835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Picture 33" descr="C:\Users\lanotal\Documents\LISBETH\papers\GTAPexercise\VV_EU.png">
            <a:extLst>
              <a:ext uri="{FF2B5EF4-FFF2-40B4-BE49-F238E27FC236}">
                <a16:creationId xmlns:a16="http://schemas.microsoft.com/office/drawing/2014/main" id="{2A4E1A5A-349D-79A1-B5CC-A50CA4BE078B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98" y="1157446"/>
            <a:ext cx="1885560" cy="1718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6">
            <a:extLst>
              <a:ext uri="{FF2B5EF4-FFF2-40B4-BE49-F238E27FC236}">
                <a16:creationId xmlns:a16="http://schemas.microsoft.com/office/drawing/2014/main" id="{7C95116F-F794-6698-E11A-06F85BF42A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16" y="1639984"/>
            <a:ext cx="849780" cy="583243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20" name="Oval 45">
            <a:extLst>
              <a:ext uri="{FF2B5EF4-FFF2-40B4-BE49-F238E27FC236}">
                <a16:creationId xmlns:a16="http://schemas.microsoft.com/office/drawing/2014/main" id="{FBBB284D-17FA-A790-2EC7-8DCB541E8605}"/>
              </a:ext>
            </a:extLst>
          </p:cNvPr>
          <p:cNvSpPr/>
          <p:nvPr/>
        </p:nvSpPr>
        <p:spPr>
          <a:xfrm>
            <a:off x="8168404" y="1753851"/>
            <a:ext cx="931263" cy="35550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01578" y="5238219"/>
            <a:ext cx="3637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GB" sz="2400" noProof="0"/>
              <a:t>Economic impact of invasive alien species: INCA through GTAP</a:t>
            </a:r>
          </a:p>
        </p:txBody>
      </p:sp>
      <p:pic>
        <p:nvPicPr>
          <p:cNvPr id="21" name="Picture 16">
            <a:extLst>
              <a:ext uri="{FF2B5EF4-FFF2-40B4-BE49-F238E27FC236}">
                <a16:creationId xmlns:a16="http://schemas.microsoft.com/office/drawing/2014/main" id="{EE4F36D4-FB2D-10DA-2F2D-0D1343D165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67" b="28673"/>
          <a:stretch/>
        </p:blipFill>
        <p:spPr>
          <a:xfrm>
            <a:off x="4459414" y="1157446"/>
            <a:ext cx="1665977" cy="1685487"/>
          </a:xfrm>
          <a:prstGeom prst="rect">
            <a:avLst/>
          </a:prstGeom>
        </p:spPr>
      </p:pic>
      <p:sp>
        <p:nvSpPr>
          <p:cNvPr id="22" name="Oval 29">
            <a:extLst>
              <a:ext uri="{FF2B5EF4-FFF2-40B4-BE49-F238E27FC236}">
                <a16:creationId xmlns:a16="http://schemas.microsoft.com/office/drawing/2014/main" id="{BABC44B6-F17E-776C-24B2-2A3505B74B75}"/>
              </a:ext>
            </a:extLst>
          </p:cNvPr>
          <p:cNvSpPr/>
          <p:nvPr/>
        </p:nvSpPr>
        <p:spPr>
          <a:xfrm>
            <a:off x="4282937" y="1090860"/>
            <a:ext cx="1975736" cy="18090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31">
            <a:extLst>
              <a:ext uri="{FF2B5EF4-FFF2-40B4-BE49-F238E27FC236}">
                <a16:creationId xmlns:a16="http://schemas.microsoft.com/office/drawing/2014/main" id="{D5EFB3EF-5E60-DA2B-4D8B-94018DFBE9CF}"/>
              </a:ext>
            </a:extLst>
          </p:cNvPr>
          <p:cNvCxnSpPr>
            <a:cxnSpLocks/>
          </p:cNvCxnSpPr>
          <p:nvPr/>
        </p:nvCxnSpPr>
        <p:spPr>
          <a:xfrm flipV="1">
            <a:off x="2939858" y="2015540"/>
            <a:ext cx="1343079" cy="98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1">
            <a:extLst>
              <a:ext uri="{FF2B5EF4-FFF2-40B4-BE49-F238E27FC236}">
                <a16:creationId xmlns:a16="http://schemas.microsoft.com/office/drawing/2014/main" id="{D5EFB3EF-5E60-DA2B-4D8B-94018DFBE9CF}"/>
              </a:ext>
            </a:extLst>
          </p:cNvPr>
          <p:cNvCxnSpPr>
            <a:cxnSpLocks/>
          </p:cNvCxnSpPr>
          <p:nvPr/>
        </p:nvCxnSpPr>
        <p:spPr>
          <a:xfrm flipV="1">
            <a:off x="6301868" y="2015540"/>
            <a:ext cx="1733254" cy="98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olo 2">
            <a:extLst>
              <a:ext uri="{FF2B5EF4-FFF2-40B4-BE49-F238E27FC236}">
                <a16:creationId xmlns:a16="http://schemas.microsoft.com/office/drawing/2014/main" id="{6808C882-99AB-47AC-9D67-3C9F42A28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329" y="89688"/>
            <a:ext cx="9518016" cy="538794"/>
          </a:xfrm>
        </p:spPr>
        <p:txBody>
          <a:bodyPr/>
          <a:lstStyle/>
          <a:p>
            <a:r>
              <a:rPr lang="en-IE" sz="3200" b="1"/>
              <a:t>ES Actual flow</a:t>
            </a:r>
            <a:r>
              <a:rPr lang="en-IE" sz="3200"/>
              <a:t>: measuring the economic impacts</a:t>
            </a:r>
          </a:p>
        </p:txBody>
      </p:sp>
    </p:spTree>
    <p:extLst>
      <p:ext uri="{BB962C8B-B14F-4D97-AF65-F5344CB8AC3E}">
        <p14:creationId xmlns:p14="http://schemas.microsoft.com/office/powerpoint/2010/main" val="3956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o grafico 3" descr="Seme di germoglio con riempimento a tinta unita">
            <a:extLst>
              <a:ext uri="{FF2B5EF4-FFF2-40B4-BE49-F238E27FC236}">
                <a16:creationId xmlns:a16="http://schemas.microsoft.com/office/drawing/2014/main" id="{285B4043-2E44-BD6D-14D3-B73705B79D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46229" y="955783"/>
            <a:ext cx="809488" cy="809488"/>
          </a:xfrm>
          <a:prstGeom prst="rect">
            <a:avLst/>
          </a:prstGeom>
        </p:spPr>
      </p:pic>
      <p:sp>
        <p:nvSpPr>
          <p:cNvPr id="3" name="CasellaDiTesto 4">
            <a:extLst>
              <a:ext uri="{FF2B5EF4-FFF2-40B4-BE49-F238E27FC236}">
                <a16:creationId xmlns:a16="http://schemas.microsoft.com/office/drawing/2014/main" id="{F862CF1F-C657-C68C-AE11-DA562230C839}"/>
              </a:ext>
            </a:extLst>
          </p:cNvPr>
          <p:cNvSpPr txBox="1"/>
          <p:nvPr/>
        </p:nvSpPr>
        <p:spPr>
          <a:xfrm>
            <a:off x="3978453" y="1527763"/>
            <a:ext cx="193160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/>
              <a:t>Ecological input</a:t>
            </a:r>
          </a:p>
        </p:txBody>
      </p:sp>
      <p:sp>
        <p:nvSpPr>
          <p:cNvPr id="4" name="CasellaDiTesto 5">
            <a:extLst>
              <a:ext uri="{FF2B5EF4-FFF2-40B4-BE49-F238E27FC236}">
                <a16:creationId xmlns:a16="http://schemas.microsoft.com/office/drawing/2014/main" id="{B4D79F38-DCA1-EC7E-D073-96EBD0C7ADA7}"/>
              </a:ext>
            </a:extLst>
          </p:cNvPr>
          <p:cNvSpPr txBox="1"/>
          <p:nvPr/>
        </p:nvSpPr>
        <p:spPr>
          <a:xfrm>
            <a:off x="6793328" y="127827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biotic</a:t>
            </a:r>
          </a:p>
        </p:txBody>
      </p:sp>
      <p:sp>
        <p:nvSpPr>
          <p:cNvPr id="5" name="CasellaDiTesto 6">
            <a:extLst>
              <a:ext uri="{FF2B5EF4-FFF2-40B4-BE49-F238E27FC236}">
                <a16:creationId xmlns:a16="http://schemas.microsoft.com/office/drawing/2014/main" id="{365B2FB6-565C-4F63-D841-5B4E82C18CC3}"/>
              </a:ext>
            </a:extLst>
          </p:cNvPr>
          <p:cNvSpPr txBox="1"/>
          <p:nvPr/>
        </p:nvSpPr>
        <p:spPr>
          <a:xfrm>
            <a:off x="6731840" y="203192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abiotic</a:t>
            </a:r>
          </a:p>
        </p:txBody>
      </p:sp>
      <p:pic>
        <p:nvPicPr>
          <p:cNvPr id="6" name="Elemento grafico 7" descr="Increspatura con riempimento a tinta unita">
            <a:extLst>
              <a:ext uri="{FF2B5EF4-FFF2-40B4-BE49-F238E27FC236}">
                <a16:creationId xmlns:a16="http://schemas.microsoft.com/office/drawing/2014/main" id="{0097525C-796D-AD92-07E1-2F5191E42A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46229" y="1844894"/>
            <a:ext cx="809488" cy="809488"/>
          </a:xfrm>
          <a:prstGeom prst="rect">
            <a:avLst/>
          </a:prstGeom>
        </p:spPr>
      </p:pic>
      <p:pic>
        <p:nvPicPr>
          <p:cNvPr id="7" name="Elemento grafico 12" descr="Centrale elettrica con riempimento a tinta unita">
            <a:extLst>
              <a:ext uri="{FF2B5EF4-FFF2-40B4-BE49-F238E27FC236}">
                <a16:creationId xmlns:a16="http://schemas.microsoft.com/office/drawing/2014/main" id="{95DC2137-20B3-0C7C-52D1-3AE914BD12A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56912" y="2865572"/>
            <a:ext cx="809488" cy="809488"/>
          </a:xfrm>
          <a:prstGeom prst="rect">
            <a:avLst/>
          </a:prstGeom>
        </p:spPr>
      </p:pic>
      <p:sp>
        <p:nvSpPr>
          <p:cNvPr id="8" name="CasellaDiTesto 13">
            <a:extLst>
              <a:ext uri="{FF2B5EF4-FFF2-40B4-BE49-F238E27FC236}">
                <a16:creationId xmlns:a16="http://schemas.microsoft.com/office/drawing/2014/main" id="{0EB30C89-C8DB-32A6-36B6-269BA93EFCD8}"/>
              </a:ext>
            </a:extLst>
          </p:cNvPr>
          <p:cNvSpPr txBox="1"/>
          <p:nvPr/>
        </p:nvSpPr>
        <p:spPr>
          <a:xfrm>
            <a:off x="4016938" y="3158097"/>
            <a:ext cx="1893117" cy="369332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>
                <a:solidFill>
                  <a:schemeClr val="bg1"/>
                </a:solidFill>
              </a:rPr>
              <a:t>Pollution removal</a:t>
            </a:r>
          </a:p>
        </p:txBody>
      </p:sp>
      <p:sp>
        <p:nvSpPr>
          <p:cNvPr id="9" name="CasellaDiTesto 16">
            <a:extLst>
              <a:ext uri="{FF2B5EF4-FFF2-40B4-BE49-F238E27FC236}">
                <a16:creationId xmlns:a16="http://schemas.microsoft.com/office/drawing/2014/main" id="{B8CE7B50-0C1E-77EF-E210-2D206A08B143}"/>
              </a:ext>
            </a:extLst>
          </p:cNvPr>
          <p:cNvSpPr txBox="1"/>
          <p:nvPr/>
        </p:nvSpPr>
        <p:spPr>
          <a:xfrm>
            <a:off x="4016938" y="4644688"/>
            <a:ext cx="1226107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/>
              <a:t>Protection</a:t>
            </a:r>
          </a:p>
        </p:txBody>
      </p:sp>
      <p:sp>
        <p:nvSpPr>
          <p:cNvPr id="10" name="CasellaDiTesto 18">
            <a:extLst>
              <a:ext uri="{FF2B5EF4-FFF2-40B4-BE49-F238E27FC236}">
                <a16:creationId xmlns:a16="http://schemas.microsoft.com/office/drawing/2014/main" id="{00CCAD0F-5DAE-AE53-11EA-D39785282F41}"/>
              </a:ext>
            </a:extLst>
          </p:cNvPr>
          <p:cNvSpPr txBox="1"/>
          <p:nvPr/>
        </p:nvSpPr>
        <p:spPr>
          <a:xfrm>
            <a:off x="6124309" y="4235889"/>
            <a:ext cx="1899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/>
              <a:t>physical threats</a:t>
            </a:r>
          </a:p>
        </p:txBody>
      </p:sp>
      <p:sp>
        <p:nvSpPr>
          <p:cNvPr id="11" name="CasellaDiTesto 19">
            <a:extLst>
              <a:ext uri="{FF2B5EF4-FFF2-40B4-BE49-F238E27FC236}">
                <a16:creationId xmlns:a16="http://schemas.microsoft.com/office/drawing/2014/main" id="{2005ED77-1BC6-6352-FA1A-E2B4D1F7D855}"/>
              </a:ext>
            </a:extLst>
          </p:cNvPr>
          <p:cNvSpPr txBox="1"/>
          <p:nvPr/>
        </p:nvSpPr>
        <p:spPr>
          <a:xfrm>
            <a:off x="6077735" y="4801766"/>
            <a:ext cx="194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/>
              <a:t>biological threats</a:t>
            </a:r>
          </a:p>
        </p:txBody>
      </p:sp>
      <p:sp>
        <p:nvSpPr>
          <p:cNvPr id="12" name="CasellaDiTesto 20">
            <a:extLst>
              <a:ext uri="{FF2B5EF4-FFF2-40B4-BE49-F238E27FC236}">
                <a16:creationId xmlns:a16="http://schemas.microsoft.com/office/drawing/2014/main" id="{AF1EB5C7-1B7A-6A0C-4AC0-0B60D27E830A}"/>
              </a:ext>
            </a:extLst>
          </p:cNvPr>
          <p:cNvSpPr txBox="1"/>
          <p:nvPr/>
        </p:nvSpPr>
        <p:spPr>
          <a:xfrm>
            <a:off x="6430522" y="5330344"/>
            <a:ext cx="151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/>
              <a:t>other threats</a:t>
            </a:r>
          </a:p>
        </p:txBody>
      </p:sp>
      <p:pic>
        <p:nvPicPr>
          <p:cNvPr id="13" name="Elemento grafico 21" descr="Scarafaggio con riempimento a tinta unita">
            <a:extLst>
              <a:ext uri="{FF2B5EF4-FFF2-40B4-BE49-F238E27FC236}">
                <a16:creationId xmlns:a16="http://schemas.microsoft.com/office/drawing/2014/main" id="{07E37BBC-19CB-0B26-D898-D71D9E92766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72731" y="4716824"/>
            <a:ext cx="517697" cy="517697"/>
          </a:xfrm>
          <a:prstGeom prst="rect">
            <a:avLst/>
          </a:prstGeom>
        </p:spPr>
      </p:pic>
      <p:pic>
        <p:nvPicPr>
          <p:cNvPr id="14" name="Elemento grafico 23" descr="Nuvola con tuoni e pioggia con riempimento a tinta unita">
            <a:extLst>
              <a:ext uri="{FF2B5EF4-FFF2-40B4-BE49-F238E27FC236}">
                <a16:creationId xmlns:a16="http://schemas.microsoft.com/office/drawing/2014/main" id="{F8D3A95E-C40C-624A-1881-40C2716A6CF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07898" y="3983759"/>
            <a:ext cx="758502" cy="758502"/>
          </a:xfrm>
          <a:prstGeom prst="rect">
            <a:avLst/>
          </a:prstGeom>
        </p:spPr>
      </p:pic>
      <p:pic>
        <p:nvPicPr>
          <p:cNvPr id="15" name="Elemento grafico 27" descr="Avviso con riempimento a tinta unita">
            <a:extLst>
              <a:ext uri="{FF2B5EF4-FFF2-40B4-BE49-F238E27FC236}">
                <a16:creationId xmlns:a16="http://schemas.microsoft.com/office/drawing/2014/main" id="{1970EAF9-621B-2CD4-A2DB-4FEE6F0BD20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13570" y="5217269"/>
            <a:ext cx="631736" cy="631736"/>
          </a:xfrm>
          <a:prstGeom prst="rect">
            <a:avLst/>
          </a:prstGeom>
        </p:spPr>
      </p:pic>
      <p:sp>
        <p:nvSpPr>
          <p:cNvPr id="16" name="CasellaDiTesto 28">
            <a:extLst>
              <a:ext uri="{FF2B5EF4-FFF2-40B4-BE49-F238E27FC236}">
                <a16:creationId xmlns:a16="http://schemas.microsoft.com/office/drawing/2014/main" id="{1AAE690F-F735-8FE2-BE69-312AEF7D22F2}"/>
              </a:ext>
            </a:extLst>
          </p:cNvPr>
          <p:cNvSpPr txBox="1"/>
          <p:nvPr/>
        </p:nvSpPr>
        <p:spPr>
          <a:xfrm>
            <a:off x="3810636" y="6034909"/>
            <a:ext cx="2104737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>
                <a:solidFill>
                  <a:schemeClr val="bg1"/>
                </a:solidFill>
              </a:rPr>
              <a:t>Target compliance</a:t>
            </a:r>
          </a:p>
        </p:txBody>
      </p:sp>
      <p:pic>
        <p:nvPicPr>
          <p:cNvPr id="17" name="Elemento grafico 29" descr="Globo terrestre: Africa ed Europa con riempimento a tinta unita">
            <a:extLst>
              <a:ext uri="{FF2B5EF4-FFF2-40B4-BE49-F238E27FC236}">
                <a16:creationId xmlns:a16="http://schemas.microsoft.com/office/drawing/2014/main" id="{57C56E28-86FF-8E8B-30EF-C0D6B779451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871027" y="5943600"/>
            <a:ext cx="914400" cy="914400"/>
          </a:xfrm>
          <a:prstGeom prst="rect">
            <a:avLst/>
          </a:prstGeom>
        </p:spPr>
      </p:pic>
      <p:sp>
        <p:nvSpPr>
          <p:cNvPr id="18" name="Parentesi graffa aperta 36">
            <a:extLst>
              <a:ext uri="{FF2B5EF4-FFF2-40B4-BE49-F238E27FC236}">
                <a16:creationId xmlns:a16="http://schemas.microsoft.com/office/drawing/2014/main" id="{2C75B47B-4AFF-5BE1-0AE8-0617D874CCC2}"/>
              </a:ext>
            </a:extLst>
          </p:cNvPr>
          <p:cNvSpPr/>
          <p:nvPr/>
        </p:nvSpPr>
        <p:spPr>
          <a:xfrm>
            <a:off x="6268226" y="1102380"/>
            <a:ext cx="507635" cy="1496340"/>
          </a:xfrm>
          <a:prstGeom prst="leftBrac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Parentesi graffa aperta 37">
            <a:extLst>
              <a:ext uri="{FF2B5EF4-FFF2-40B4-BE49-F238E27FC236}">
                <a16:creationId xmlns:a16="http://schemas.microsoft.com/office/drawing/2014/main" id="{D3C3E563-1E8C-365D-03C7-16E584D8BF88}"/>
              </a:ext>
            </a:extLst>
          </p:cNvPr>
          <p:cNvSpPr/>
          <p:nvPr/>
        </p:nvSpPr>
        <p:spPr>
          <a:xfrm>
            <a:off x="5768631" y="4168428"/>
            <a:ext cx="507635" cy="1606793"/>
          </a:xfrm>
          <a:prstGeom prst="leftBrac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1132861" y="113476"/>
            <a:ext cx="10263893" cy="782357"/>
          </a:xfrm>
        </p:spPr>
        <p:txBody>
          <a:bodyPr/>
          <a:lstStyle/>
          <a:p>
            <a:r>
              <a:rPr lang="en-GB"/>
              <a:t>The different roles of Ecosystem Services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00786" y="1413467"/>
            <a:ext cx="238925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buClr>
                <a:schemeClr val="accent5"/>
              </a:buClr>
            </a:pPr>
            <a:r>
              <a:rPr lang="en-GB" sz="1600" noProof="0">
                <a:solidFill>
                  <a:srgbClr val="FF0000"/>
                </a:solidFill>
              </a:rPr>
              <a:t>This is what matters in production function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572C14-F67F-0DDB-EA34-93D873F980D0}"/>
              </a:ext>
            </a:extLst>
          </p:cNvPr>
          <p:cNvSpPr txBox="1"/>
          <p:nvPr/>
        </p:nvSpPr>
        <p:spPr>
          <a:xfrm>
            <a:off x="3084870" y="2083209"/>
            <a:ext cx="309716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1600" dirty="0">
                <a:cs typeface="Arial"/>
              </a:rPr>
              <a:t>e.g. soil retention and pollination</a:t>
            </a:r>
            <a:endParaRPr lang="en-US" sz="1600" noProof="0" dirty="0"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184F99-9BBB-3D13-4C0F-41E99A9555CB}"/>
              </a:ext>
            </a:extLst>
          </p:cNvPr>
          <p:cNvSpPr txBox="1"/>
          <p:nvPr/>
        </p:nvSpPr>
        <p:spPr>
          <a:xfrm>
            <a:off x="3158612" y="3521175"/>
            <a:ext cx="2261418" cy="3508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1600" dirty="0">
                <a:cs typeface="Arial"/>
              </a:rPr>
              <a:t>e.g. water purification</a:t>
            </a:r>
            <a:endParaRPr lang="en-US" sz="1600" noProof="0" dirty="0"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B1C246-8735-9294-B61A-138295DC92C0}"/>
              </a:ext>
            </a:extLst>
          </p:cNvPr>
          <p:cNvSpPr txBox="1"/>
          <p:nvPr/>
        </p:nvSpPr>
        <p:spPr>
          <a:xfrm>
            <a:off x="3158612" y="5057467"/>
            <a:ext cx="199103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1600" dirty="0">
                <a:cs typeface="Arial"/>
              </a:rPr>
              <a:t>e.g. flood control</a:t>
            </a:r>
            <a:endParaRPr lang="en-US" sz="1600" noProof="0" dirty="0"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4C8FDD-D1B1-9D09-164D-A40C4A4FE823}"/>
              </a:ext>
            </a:extLst>
          </p:cNvPr>
          <p:cNvSpPr txBox="1"/>
          <p:nvPr/>
        </p:nvSpPr>
        <p:spPr>
          <a:xfrm>
            <a:off x="3306095" y="6409402"/>
            <a:ext cx="297425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1600">
                <a:cs typeface="Arial"/>
              </a:rPr>
              <a:t>e.g. carbon sequestration</a:t>
            </a:r>
            <a:endParaRPr lang="en-US" sz="1600" noProof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607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8" grpId="0" animBg="1"/>
      <p:bldP spid="9" grpId="0" animBg="1"/>
      <p:bldP spid="10" grpId="0"/>
      <p:bldP spid="11" grpId="0"/>
      <p:bldP spid="12" grpId="0"/>
      <p:bldP spid="16" grpId="0" animBg="1"/>
      <p:bldP spid="18" grpId="0" animBg="1"/>
      <p:bldP spid="19" grpId="0" animBg="1"/>
      <p:bldP spid="21" grpId="0"/>
      <p:bldP spid="22" grpId="0"/>
      <p:bldP spid="24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 txBox="1">
            <a:spLocks/>
          </p:cNvSpPr>
          <p:nvPr/>
        </p:nvSpPr>
        <p:spPr>
          <a:xfrm rot="16200000">
            <a:off x="-930734" y="4046119"/>
            <a:ext cx="3193472" cy="6661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solidFill>
                  <a:schemeClr val="tx1"/>
                </a:solidFill>
              </a:rPr>
              <a:t>Crop pollination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075" y="126009"/>
            <a:ext cx="3185031" cy="28437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547" y="118730"/>
            <a:ext cx="3223594" cy="28510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513" y="2858440"/>
            <a:ext cx="3830142" cy="34526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5119" y="3202191"/>
            <a:ext cx="4011592" cy="3516699"/>
          </a:xfrm>
          <a:prstGeom prst="rect">
            <a:avLst/>
          </a:prstGeom>
        </p:spPr>
      </p:pic>
      <p:pic>
        <p:nvPicPr>
          <p:cNvPr id="23" name="Elemento grafico 15" descr="Avviso contorno">
            <a:extLst>
              <a:ext uri="{FF2B5EF4-FFF2-40B4-BE49-F238E27FC236}">
                <a16:creationId xmlns:a16="http://schemas.microsoft.com/office/drawing/2014/main" id="{E31A9D5C-0D55-43EE-B4DD-3BFC56E432D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819054" y="4359177"/>
            <a:ext cx="1336033" cy="1336033"/>
          </a:xfrm>
          <a:prstGeom prst="rect">
            <a:avLst/>
          </a:prstGeom>
        </p:spPr>
      </p:pic>
      <p:sp>
        <p:nvSpPr>
          <p:cNvPr id="24" name="Titolo 2">
            <a:extLst>
              <a:ext uri="{FF2B5EF4-FFF2-40B4-BE49-F238E27FC236}">
                <a16:creationId xmlns:a16="http://schemas.microsoft.com/office/drawing/2014/main" id="{39A3A02B-E52F-D42A-FB5B-6AC2307946A4}"/>
              </a:ext>
            </a:extLst>
          </p:cNvPr>
          <p:cNvSpPr txBox="1">
            <a:spLocks/>
          </p:cNvSpPr>
          <p:nvPr/>
        </p:nvSpPr>
        <p:spPr>
          <a:xfrm>
            <a:off x="8493760" y="236846"/>
            <a:ext cx="3698240" cy="1720844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3200" b="1"/>
              <a:t>ES </a:t>
            </a:r>
            <a:r>
              <a:rPr lang="it-IT" sz="3200" b="1" err="1"/>
              <a:t>Vulnerabilities</a:t>
            </a:r>
            <a:r>
              <a:rPr lang="it-IT" sz="3200" b="1"/>
              <a:t> </a:t>
            </a:r>
            <a:r>
              <a:rPr lang="it-IT" sz="3200" err="1"/>
              <a:t>related</a:t>
            </a:r>
            <a:r>
              <a:rPr lang="it-IT" sz="3200"/>
              <a:t> to </a:t>
            </a:r>
            <a:r>
              <a:rPr lang="it-IT" sz="3200" err="1"/>
              <a:t>ecological</a:t>
            </a:r>
            <a:r>
              <a:rPr lang="it-IT" sz="3200"/>
              <a:t> inputs</a:t>
            </a:r>
          </a:p>
        </p:txBody>
      </p:sp>
    </p:spTree>
    <p:extLst>
      <p:ext uri="{BB962C8B-B14F-4D97-AF65-F5344CB8AC3E}">
        <p14:creationId xmlns:p14="http://schemas.microsoft.com/office/powerpoint/2010/main" val="366081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910C10-54D4-1C78-1E44-2B426733EF9E}"/>
              </a:ext>
            </a:extLst>
          </p:cNvPr>
          <p:cNvSpPr txBox="1"/>
          <p:nvPr/>
        </p:nvSpPr>
        <p:spPr>
          <a:xfrm>
            <a:off x="933449" y="5460549"/>
            <a:ext cx="10658476" cy="652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© 2023              </a:t>
            </a:r>
            <a:r>
              <a:rPr lang="en-GB" spc="80" dirty="0"/>
              <a:t>Marialuisa </a:t>
            </a:r>
            <a:r>
              <a:rPr lang="en-GB" spc="80" dirty="0" err="1"/>
              <a:t>Tamborra</a:t>
            </a:r>
            <a:r>
              <a:rPr lang="en-GB" spc="80"/>
              <a:t>, Ioanna </a:t>
            </a:r>
            <a:r>
              <a:rPr lang="en-GB" spc="80" dirty="0" err="1"/>
              <a:t>Grammatikopoulou</a:t>
            </a:r>
            <a:r>
              <a:rPr lang="en-GB" spc="80" dirty="0"/>
              <a:t>, Alessandra La Notte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5968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19" descr="Immagine che contiene mappa&#10;&#10;Descrizione generata automaticamente">
            <a:extLst>
              <a:ext uri="{FF2B5EF4-FFF2-40B4-BE49-F238E27FC236}">
                <a16:creationId xmlns:a16="http://schemas.microsoft.com/office/drawing/2014/main" id="{74D29AD7-A10A-41A2-9F8E-6BE6F8F1EB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5839" y="277239"/>
            <a:ext cx="3179238" cy="2757425"/>
          </a:xfrm>
          <a:prstGeom prst="rect">
            <a:avLst/>
          </a:prstGeom>
        </p:spPr>
      </p:pic>
      <p:pic>
        <p:nvPicPr>
          <p:cNvPr id="7" name="Immagine 20" descr="Immagine che contiene mappa&#10;&#10;Descrizione generata automaticamente">
            <a:extLst>
              <a:ext uri="{FF2B5EF4-FFF2-40B4-BE49-F238E27FC236}">
                <a16:creationId xmlns:a16="http://schemas.microsoft.com/office/drawing/2014/main" id="{63218B65-6C51-4223-AE11-5EA1BEFC05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0372" y="279333"/>
            <a:ext cx="3198075" cy="2755329"/>
          </a:xfrm>
          <a:prstGeom prst="rect">
            <a:avLst/>
          </a:prstGeom>
        </p:spPr>
      </p:pic>
      <p:pic>
        <p:nvPicPr>
          <p:cNvPr id="8" name="Immagine 21" descr="Immagine che contiene mappa&#10;&#10;Descrizione generata automaticamente">
            <a:extLst>
              <a:ext uri="{FF2B5EF4-FFF2-40B4-BE49-F238E27FC236}">
                <a16:creationId xmlns:a16="http://schemas.microsoft.com/office/drawing/2014/main" id="{C9C03437-3E4B-4AD8-A638-B5215479D1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7190" y="2946401"/>
            <a:ext cx="3722192" cy="3149599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471D9F3F-F532-4BFA-FA47-BA663042A08C}"/>
              </a:ext>
            </a:extLst>
          </p:cNvPr>
          <p:cNvSpPr txBox="1">
            <a:spLocks/>
          </p:cNvSpPr>
          <p:nvPr/>
        </p:nvSpPr>
        <p:spPr>
          <a:xfrm rot="16200000">
            <a:off x="-1095816" y="4245913"/>
            <a:ext cx="3369889" cy="5284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solidFill>
                  <a:schemeClr val="tx1"/>
                </a:solidFill>
              </a:rPr>
              <a:t>Water purification</a:t>
            </a:r>
          </a:p>
        </p:txBody>
      </p:sp>
      <p:pic>
        <p:nvPicPr>
          <p:cNvPr id="10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ECE45AEE-F0B7-59E2-59EE-2695FDF2FD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1868" y="3381833"/>
            <a:ext cx="3815541" cy="3364992"/>
          </a:xfrm>
          <a:prstGeom prst="rect">
            <a:avLst/>
          </a:prstGeom>
        </p:spPr>
      </p:pic>
      <p:pic>
        <p:nvPicPr>
          <p:cNvPr id="11" name="Elemento grafico 15" descr="Avviso contorno">
            <a:extLst>
              <a:ext uri="{FF2B5EF4-FFF2-40B4-BE49-F238E27FC236}">
                <a16:creationId xmlns:a16="http://schemas.microsoft.com/office/drawing/2014/main" id="{E31A9D5C-0D55-43EE-B4DD-3BFC56E432D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1074552" y="4510150"/>
            <a:ext cx="1095124" cy="1095124"/>
          </a:xfrm>
          <a:prstGeom prst="rect">
            <a:avLst/>
          </a:prstGeom>
        </p:spPr>
      </p:pic>
      <p:sp>
        <p:nvSpPr>
          <p:cNvPr id="13" name="Titolo 2">
            <a:extLst>
              <a:ext uri="{FF2B5EF4-FFF2-40B4-BE49-F238E27FC236}">
                <a16:creationId xmlns:a16="http://schemas.microsoft.com/office/drawing/2014/main" id="{39A3A02B-E52F-D42A-FB5B-6AC2307946A4}"/>
              </a:ext>
            </a:extLst>
          </p:cNvPr>
          <p:cNvSpPr txBox="1">
            <a:spLocks/>
          </p:cNvSpPr>
          <p:nvPr/>
        </p:nvSpPr>
        <p:spPr>
          <a:xfrm>
            <a:off x="8463280" y="536028"/>
            <a:ext cx="3728720" cy="1421662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3200" b="1"/>
              <a:t>ES </a:t>
            </a:r>
            <a:r>
              <a:rPr lang="it-IT" sz="3200" b="1" err="1"/>
              <a:t>Vulnerabilities</a:t>
            </a:r>
            <a:r>
              <a:rPr lang="it-IT" sz="3200" b="1"/>
              <a:t> </a:t>
            </a:r>
            <a:r>
              <a:rPr lang="it-IT" sz="3200" err="1"/>
              <a:t>related</a:t>
            </a:r>
            <a:r>
              <a:rPr lang="it-IT" sz="3200"/>
              <a:t> to </a:t>
            </a:r>
            <a:r>
              <a:rPr lang="it-IT" sz="3200" err="1"/>
              <a:t>pollution</a:t>
            </a:r>
            <a:r>
              <a:rPr lang="it-IT" sz="3200"/>
              <a:t> </a:t>
            </a:r>
            <a:r>
              <a:rPr lang="it-IT" sz="3200" err="1"/>
              <a:t>removal</a:t>
            </a:r>
            <a:endParaRPr lang="it-IT" sz="3200"/>
          </a:p>
        </p:txBody>
      </p:sp>
    </p:spTree>
    <p:extLst>
      <p:ext uri="{BB962C8B-B14F-4D97-AF65-F5344CB8AC3E}">
        <p14:creationId xmlns:p14="http://schemas.microsoft.com/office/powerpoint/2010/main" val="134183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 rot="16200000">
            <a:off x="-559714" y="4235614"/>
            <a:ext cx="2688719" cy="611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solidFill>
                  <a:schemeClr val="tx1"/>
                </a:solidFill>
              </a:rPr>
              <a:t>Flood control</a:t>
            </a:r>
            <a:br>
              <a:rPr lang="en-GB" sz="3200">
                <a:solidFill>
                  <a:schemeClr val="tx1"/>
                </a:solidFill>
              </a:rPr>
            </a:br>
            <a:endParaRPr lang="en-GB" sz="320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01" y="119714"/>
            <a:ext cx="3195073" cy="28572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724" y="119714"/>
            <a:ext cx="3246414" cy="28577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613" y="2896249"/>
            <a:ext cx="4050091" cy="35876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138" y="3197054"/>
            <a:ext cx="4007037" cy="3557946"/>
          </a:xfrm>
          <a:prstGeom prst="rect">
            <a:avLst/>
          </a:prstGeom>
        </p:spPr>
      </p:pic>
      <p:pic>
        <p:nvPicPr>
          <p:cNvPr id="11" name="Elemento grafico 15" descr="Avviso contorno">
            <a:extLst>
              <a:ext uri="{FF2B5EF4-FFF2-40B4-BE49-F238E27FC236}">
                <a16:creationId xmlns:a16="http://schemas.microsoft.com/office/drawing/2014/main" id="{E31A9D5C-0D55-43EE-B4DD-3BFC56E432D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696075" y="4180223"/>
            <a:ext cx="1336033" cy="1336033"/>
          </a:xfrm>
          <a:prstGeom prst="rect">
            <a:avLst/>
          </a:prstGeom>
        </p:spPr>
      </p:pic>
      <p:sp>
        <p:nvSpPr>
          <p:cNvPr id="13" name="Titolo 2">
            <a:extLst>
              <a:ext uri="{FF2B5EF4-FFF2-40B4-BE49-F238E27FC236}">
                <a16:creationId xmlns:a16="http://schemas.microsoft.com/office/drawing/2014/main" id="{39A3A02B-E52F-D42A-FB5B-6AC2307946A4}"/>
              </a:ext>
            </a:extLst>
          </p:cNvPr>
          <p:cNvSpPr txBox="1">
            <a:spLocks/>
          </p:cNvSpPr>
          <p:nvPr/>
        </p:nvSpPr>
        <p:spPr>
          <a:xfrm>
            <a:off x="7761452" y="897385"/>
            <a:ext cx="4235669" cy="1001249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3200" b="1"/>
              <a:t>ES </a:t>
            </a:r>
            <a:r>
              <a:rPr lang="it-IT" sz="3200" b="1" err="1"/>
              <a:t>Vulnerabilities</a:t>
            </a:r>
            <a:r>
              <a:rPr lang="it-IT" sz="3200" b="1"/>
              <a:t> </a:t>
            </a:r>
            <a:r>
              <a:rPr lang="it-IT" sz="3200" err="1"/>
              <a:t>related</a:t>
            </a:r>
            <a:r>
              <a:rPr lang="it-IT" sz="3200"/>
              <a:t> to </a:t>
            </a:r>
            <a:r>
              <a:rPr lang="it-IT" sz="3200" err="1"/>
              <a:t>protection</a:t>
            </a:r>
            <a:endParaRPr lang="it-IT" sz="3200"/>
          </a:p>
        </p:txBody>
      </p:sp>
    </p:spTree>
    <p:extLst>
      <p:ext uri="{BB962C8B-B14F-4D97-AF65-F5344CB8AC3E}">
        <p14:creationId xmlns:p14="http://schemas.microsoft.com/office/powerpoint/2010/main" val="384067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1662"/>
          <a:stretch/>
        </p:blipFill>
        <p:spPr>
          <a:xfrm>
            <a:off x="7254323" y="138545"/>
            <a:ext cx="4919190" cy="65556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73" y="881146"/>
            <a:ext cx="6745785" cy="40546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1473" y="5053782"/>
            <a:ext cx="6721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GB" sz="2400" noProof="0"/>
              <a:t>Countries with the highest Gross Value Added and Exports for agricultural products</a:t>
            </a:r>
          </a:p>
        </p:txBody>
      </p:sp>
    </p:spTree>
    <p:extLst>
      <p:ext uri="{BB962C8B-B14F-4D97-AF65-F5344CB8AC3E}">
        <p14:creationId xmlns:p14="http://schemas.microsoft.com/office/powerpoint/2010/main" val="179527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96C6F4-5A52-474C-C873-F71C9E47E713}"/>
              </a:ext>
            </a:extLst>
          </p:cNvPr>
          <p:cNvSpPr txBox="1">
            <a:spLocks/>
          </p:cNvSpPr>
          <p:nvPr/>
        </p:nvSpPr>
        <p:spPr>
          <a:xfrm>
            <a:off x="239424" y="129440"/>
            <a:ext cx="3464917" cy="518542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000" err="1">
                <a:latin typeface="+mn-lt"/>
              </a:rPr>
              <a:t>Where</a:t>
            </a:r>
            <a:r>
              <a:rPr lang="it-IT" sz="3000">
                <a:latin typeface="+mn-lt"/>
              </a:rPr>
              <a:t> to </a:t>
            </a:r>
            <a:r>
              <a:rPr lang="it-IT" sz="3000" err="1">
                <a:latin typeface="+mn-lt"/>
              </a:rPr>
              <a:t>restore</a:t>
            </a:r>
            <a:r>
              <a:rPr lang="it-IT" sz="3000">
                <a:latin typeface="+mn-lt"/>
              </a:rPr>
              <a:t> </a:t>
            </a:r>
          </a:p>
        </p:txBody>
      </p:sp>
      <p:sp>
        <p:nvSpPr>
          <p:cNvPr id="3" name="CasellaDiTesto 8">
            <a:extLst>
              <a:ext uri="{FF2B5EF4-FFF2-40B4-BE49-F238E27FC236}">
                <a16:creationId xmlns:a16="http://schemas.microsoft.com/office/drawing/2014/main" id="{8061400F-0B4C-CC44-4889-9A288A6EC610}"/>
              </a:ext>
            </a:extLst>
          </p:cNvPr>
          <p:cNvSpPr txBox="1"/>
          <p:nvPr/>
        </p:nvSpPr>
        <p:spPr>
          <a:xfrm>
            <a:off x="1987492" y="1516949"/>
            <a:ext cx="34336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defRPr sz="2000" i="1"/>
            </a:lvl1pPr>
          </a:lstStyle>
          <a:p>
            <a:r>
              <a:rPr lang="en-IE"/>
              <a:t>1. to move toward resilient agricultural practices</a:t>
            </a:r>
          </a:p>
        </p:txBody>
      </p:sp>
      <p:sp>
        <p:nvSpPr>
          <p:cNvPr id="4" name="CasellaDiTesto 10">
            <a:extLst>
              <a:ext uri="{FF2B5EF4-FFF2-40B4-BE49-F238E27FC236}">
                <a16:creationId xmlns:a16="http://schemas.microsoft.com/office/drawing/2014/main" id="{BD2F4420-39FA-0C76-5061-6B19485BC441}"/>
              </a:ext>
            </a:extLst>
          </p:cNvPr>
          <p:cNvSpPr txBox="1"/>
          <p:nvPr/>
        </p:nvSpPr>
        <p:spPr>
          <a:xfrm>
            <a:off x="2529042" y="2670649"/>
            <a:ext cx="2980988" cy="554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IE" sz="1400">
                <a:solidFill>
                  <a:srgbClr val="164194"/>
                </a:solidFill>
              </a:rPr>
              <a:t>Examples: </a:t>
            </a:r>
          </a:p>
          <a:p>
            <a:pPr algn="r">
              <a:lnSpc>
                <a:spcPct val="110000"/>
              </a:lnSpc>
            </a:pPr>
            <a:r>
              <a:rPr lang="en-IE" sz="1400">
                <a:solidFill>
                  <a:srgbClr val="164194"/>
                </a:solidFill>
              </a:rPr>
              <a:t>crop pollination and soil retention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B4F7752A-AC46-2280-5167-B4FA0FD867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4404" y="939077"/>
            <a:ext cx="3033605" cy="26593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magine 10" descr="Immagine che contiene mappa&#10;&#10;Descrizione generata automaticamente">
            <a:extLst>
              <a:ext uri="{FF2B5EF4-FFF2-40B4-BE49-F238E27FC236}">
                <a16:creationId xmlns:a16="http://schemas.microsoft.com/office/drawing/2014/main" id="{A3CFECFF-7C52-4824-8813-D22E8C137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2"/>
          <a:stretch/>
        </p:blipFill>
        <p:spPr>
          <a:xfrm>
            <a:off x="8886757" y="931699"/>
            <a:ext cx="2951315" cy="26667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asellaDiTesto 4">
            <a:extLst>
              <a:ext uri="{FF2B5EF4-FFF2-40B4-BE49-F238E27FC236}">
                <a16:creationId xmlns:a16="http://schemas.microsoft.com/office/drawing/2014/main" id="{8A087C6A-3894-8DD9-1B49-77D08C041B84}"/>
              </a:ext>
            </a:extLst>
          </p:cNvPr>
          <p:cNvSpPr txBox="1"/>
          <p:nvPr/>
        </p:nvSpPr>
        <p:spPr>
          <a:xfrm>
            <a:off x="4109144" y="3889533"/>
            <a:ext cx="40694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IE" sz="2000" i="1"/>
              <a:t>2. to adapt to CC extreme events</a:t>
            </a:r>
          </a:p>
        </p:txBody>
      </p:sp>
      <p:sp>
        <p:nvSpPr>
          <p:cNvPr id="8" name="CasellaDiTesto 5">
            <a:extLst>
              <a:ext uri="{FF2B5EF4-FFF2-40B4-BE49-F238E27FC236}">
                <a16:creationId xmlns:a16="http://schemas.microsoft.com/office/drawing/2014/main" id="{07F16E5C-CC00-795C-08F8-375253A563D1}"/>
              </a:ext>
            </a:extLst>
          </p:cNvPr>
          <p:cNvSpPr txBox="1"/>
          <p:nvPr/>
        </p:nvSpPr>
        <p:spPr>
          <a:xfrm>
            <a:off x="3950972" y="4512659"/>
            <a:ext cx="1351916" cy="554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IE" sz="1400">
                <a:solidFill>
                  <a:srgbClr val="164194"/>
                </a:solidFill>
              </a:rPr>
              <a:t>Example: </a:t>
            </a:r>
          </a:p>
          <a:p>
            <a:pPr>
              <a:lnSpc>
                <a:spcPct val="110000"/>
              </a:lnSpc>
            </a:pPr>
            <a:r>
              <a:rPr lang="en-IE" sz="1400">
                <a:solidFill>
                  <a:srgbClr val="164194"/>
                </a:solidFill>
              </a:rPr>
              <a:t>flood control</a:t>
            </a: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E98603A8-9AA2-C044-9953-8F3EA8058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739" y="3598439"/>
            <a:ext cx="3013602" cy="267585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Immagine 7" descr="Immagine che contiene mappa&#10;&#10;Descrizione generata automaticamente">
            <a:extLst>
              <a:ext uri="{FF2B5EF4-FFF2-40B4-BE49-F238E27FC236}">
                <a16:creationId xmlns:a16="http://schemas.microsoft.com/office/drawing/2014/main" id="{0742B9FB-D13D-D51B-00B1-BA6F8A4B42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4638" y="3934315"/>
            <a:ext cx="2943434" cy="265005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1" name="CasellaDiTesto 9">
            <a:extLst>
              <a:ext uri="{FF2B5EF4-FFF2-40B4-BE49-F238E27FC236}">
                <a16:creationId xmlns:a16="http://schemas.microsoft.com/office/drawing/2014/main" id="{95891A9E-295D-2748-6F5D-4E114D4BAB65}"/>
              </a:ext>
            </a:extLst>
          </p:cNvPr>
          <p:cNvSpPr txBox="1"/>
          <p:nvPr/>
        </p:nvSpPr>
        <p:spPr>
          <a:xfrm>
            <a:off x="5351511" y="5527941"/>
            <a:ext cx="31320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defRPr sz="2000" i="1"/>
            </a:lvl1pPr>
          </a:lstStyle>
          <a:p>
            <a:r>
              <a:rPr lang="en-IE"/>
              <a:t>3. to stop biodiversity loss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BA5DDDE-8534-8E0A-7A1F-9ACA646F93EE}"/>
              </a:ext>
            </a:extLst>
          </p:cNvPr>
          <p:cNvSpPr txBox="1"/>
          <p:nvPr/>
        </p:nvSpPr>
        <p:spPr>
          <a:xfrm>
            <a:off x="5876064" y="6027057"/>
            <a:ext cx="2941424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IE" sz="1400">
                <a:solidFill>
                  <a:srgbClr val="164194"/>
                </a:solidFill>
              </a:rPr>
              <a:t>Example:</a:t>
            </a:r>
          </a:p>
          <a:p>
            <a:pPr algn="r">
              <a:lnSpc>
                <a:spcPct val="110000"/>
              </a:lnSpc>
            </a:pPr>
            <a:r>
              <a:rPr lang="en-IE" sz="1400">
                <a:solidFill>
                  <a:srgbClr val="164194"/>
                </a:solidFill>
              </a:rPr>
              <a:t>habitat and species maintenance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89736" y="162213"/>
            <a:ext cx="406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>
                <a:solidFill>
                  <a:schemeClr val="tx2"/>
                </a:solidFill>
              </a:rPr>
              <a:t>, </a:t>
            </a:r>
            <a:r>
              <a:rPr lang="it-IT" sz="3000" err="1">
                <a:solidFill>
                  <a:schemeClr val="tx2"/>
                </a:solidFill>
              </a:rPr>
              <a:t>why</a:t>
            </a:r>
            <a:r>
              <a:rPr lang="it-IT" sz="3000">
                <a:solidFill>
                  <a:schemeClr val="tx2"/>
                </a:solidFill>
              </a:rPr>
              <a:t> to </a:t>
            </a:r>
            <a:r>
              <a:rPr lang="it-IT" sz="3000" err="1">
                <a:solidFill>
                  <a:schemeClr val="tx2"/>
                </a:solidFill>
              </a:rPr>
              <a:t>to</a:t>
            </a:r>
            <a:r>
              <a:rPr lang="it-IT" sz="3000">
                <a:solidFill>
                  <a:schemeClr val="tx2"/>
                </a:solidFill>
              </a:rPr>
              <a:t> </a:t>
            </a:r>
            <a:r>
              <a:rPr lang="it-IT" sz="3000" err="1">
                <a:solidFill>
                  <a:schemeClr val="tx2"/>
                </a:solidFill>
              </a:rPr>
              <a:t>restore</a:t>
            </a:r>
            <a:r>
              <a:rPr lang="it-IT" sz="3000">
                <a:solidFill>
                  <a:schemeClr val="tx2"/>
                </a:solidFill>
              </a:rPr>
              <a:t> ….</a:t>
            </a:r>
          </a:p>
        </p:txBody>
      </p:sp>
    </p:spTree>
    <p:extLst>
      <p:ext uri="{BB962C8B-B14F-4D97-AF65-F5344CB8AC3E}">
        <p14:creationId xmlns:p14="http://schemas.microsoft.com/office/powerpoint/2010/main" val="156461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96C6F4-5A52-474C-C873-F71C9E47E713}"/>
              </a:ext>
            </a:extLst>
          </p:cNvPr>
          <p:cNvSpPr txBox="1">
            <a:spLocks/>
          </p:cNvSpPr>
          <p:nvPr/>
        </p:nvSpPr>
        <p:spPr>
          <a:xfrm>
            <a:off x="678152" y="239222"/>
            <a:ext cx="6565928" cy="929178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000" err="1">
                <a:latin typeface="+mn-lt"/>
              </a:rPr>
              <a:t>Where</a:t>
            </a:r>
            <a:r>
              <a:rPr lang="it-IT" sz="3000">
                <a:latin typeface="+mn-lt"/>
              </a:rPr>
              <a:t> to </a:t>
            </a:r>
            <a:r>
              <a:rPr lang="it-IT" sz="3000" err="1">
                <a:latin typeface="+mn-lt"/>
              </a:rPr>
              <a:t>restore</a:t>
            </a:r>
            <a:r>
              <a:rPr lang="it-IT" sz="3000">
                <a:latin typeface="+mn-lt"/>
              </a:rPr>
              <a:t>, </a:t>
            </a:r>
            <a:r>
              <a:rPr lang="it-IT" sz="3000" err="1">
                <a:latin typeface="+mn-lt"/>
              </a:rPr>
              <a:t>why</a:t>
            </a:r>
            <a:r>
              <a:rPr lang="it-IT" sz="3000">
                <a:latin typeface="+mn-lt"/>
              </a:rPr>
              <a:t> to </a:t>
            </a:r>
            <a:r>
              <a:rPr lang="it-IT" sz="3000" err="1">
                <a:latin typeface="+mn-lt"/>
              </a:rPr>
              <a:t>to</a:t>
            </a:r>
            <a:r>
              <a:rPr lang="it-IT" sz="3000">
                <a:latin typeface="+mn-lt"/>
              </a:rPr>
              <a:t> </a:t>
            </a:r>
            <a:r>
              <a:rPr lang="it-IT" sz="3000" err="1">
                <a:latin typeface="+mn-lt"/>
              </a:rPr>
              <a:t>restore</a:t>
            </a:r>
            <a:r>
              <a:rPr lang="it-IT" sz="3000">
                <a:latin typeface="+mn-lt"/>
              </a:rPr>
              <a:t>, </a:t>
            </a:r>
          </a:p>
        </p:txBody>
      </p:sp>
      <p:sp>
        <p:nvSpPr>
          <p:cNvPr id="3" name="CasellaDiTesto 5">
            <a:extLst>
              <a:ext uri="{FF2B5EF4-FFF2-40B4-BE49-F238E27FC236}">
                <a16:creationId xmlns:a16="http://schemas.microsoft.com/office/drawing/2014/main" id="{30E8C608-0343-4DF4-0D6B-B4EDCB5FD612}"/>
              </a:ext>
            </a:extLst>
          </p:cNvPr>
          <p:cNvSpPr txBox="1"/>
          <p:nvPr/>
        </p:nvSpPr>
        <p:spPr>
          <a:xfrm>
            <a:off x="9273209" y="5641014"/>
            <a:ext cx="1570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(</a:t>
            </a:r>
            <a:r>
              <a:rPr lang="it-IT" sz="1600" dirty="0" err="1"/>
              <a:t>mil</a:t>
            </a:r>
            <a:r>
              <a:rPr lang="it-IT" sz="1600" dirty="0"/>
              <a:t> Euro/</a:t>
            </a:r>
            <a:r>
              <a:rPr lang="it-IT" sz="1600" dirty="0" err="1"/>
              <a:t>year</a:t>
            </a:r>
            <a:r>
              <a:rPr lang="it-IT" sz="1600" dirty="0"/>
              <a:t>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726370"/>
              </p:ext>
            </p:extLst>
          </p:nvPr>
        </p:nvGraphicFramePr>
        <p:xfrm>
          <a:off x="1745312" y="2549600"/>
          <a:ext cx="8829963" cy="2963168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3258558">
                  <a:extLst>
                    <a:ext uri="{9D8B030D-6E8A-4147-A177-3AD203B41FA5}">
                      <a16:colId xmlns:a16="http://schemas.microsoft.com/office/drawing/2014/main" val="3697474484"/>
                    </a:ext>
                  </a:extLst>
                </a:gridCol>
                <a:gridCol w="2514168">
                  <a:extLst>
                    <a:ext uri="{9D8B030D-6E8A-4147-A177-3AD203B41FA5}">
                      <a16:colId xmlns:a16="http://schemas.microsoft.com/office/drawing/2014/main" val="2339310796"/>
                    </a:ext>
                  </a:extLst>
                </a:gridCol>
                <a:gridCol w="3057237">
                  <a:extLst>
                    <a:ext uri="{9D8B030D-6E8A-4147-A177-3AD203B41FA5}">
                      <a16:colId xmlns:a16="http://schemas.microsoft.com/office/drawing/2014/main" val="3263161273"/>
                    </a:ext>
                  </a:extLst>
                </a:gridCol>
              </a:tblGrid>
              <a:tr h="26917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million euro</a:t>
                      </a:r>
                    </a:p>
                    <a:p>
                      <a:pPr algn="r" fontAlgn="b"/>
                      <a:endParaRPr lang="en-GB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Ecosystem</a:t>
                      </a:r>
                      <a:r>
                        <a:rPr lang="en-GB" sz="2000" u="none" strike="noStrike" baseline="0">
                          <a:effectLst/>
                        </a:rPr>
                        <a:t> </a:t>
                      </a:r>
                      <a:r>
                        <a:rPr lang="en-GB" sz="2000" u="none" strike="noStrike">
                          <a:effectLst/>
                        </a:rPr>
                        <a:t>Service provided</a:t>
                      </a:r>
                      <a:endParaRPr lang="en-GB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Ecosystem</a:t>
                      </a:r>
                      <a:r>
                        <a:rPr lang="en-GB" sz="2000" u="none" strike="noStrike" baseline="0">
                          <a:effectLst/>
                        </a:rPr>
                        <a:t> </a:t>
                      </a:r>
                      <a:r>
                        <a:rPr lang="en-GB" sz="2000" u="none" strike="noStrike">
                          <a:effectLst/>
                        </a:rPr>
                        <a:t>Service not provided</a:t>
                      </a:r>
                      <a:endParaRPr lang="en-GB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621228"/>
                  </a:ext>
                </a:extLst>
              </a:tr>
              <a:tr h="499368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Pollination and soil retention</a:t>
                      </a:r>
                    </a:p>
                    <a:p>
                      <a:pPr algn="l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>
                          <a:effectLst/>
                        </a:rPr>
                        <a:t>            16,029 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>
                          <a:effectLst/>
                        </a:rPr>
                        <a:t>                3,630 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631286"/>
                  </a:ext>
                </a:extLst>
              </a:tr>
              <a:tr h="499368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Flood control</a:t>
                      </a:r>
                    </a:p>
                    <a:p>
                      <a:pPr algn="l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>
                          <a:effectLst/>
                        </a:rPr>
                        <a:t>            16,312 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>
                          <a:effectLst/>
                        </a:rPr>
                        <a:t>              27,932 </a:t>
                      </a:r>
                      <a:endParaRPr lang="en-GB" sz="2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787683"/>
                  </a:ext>
                </a:extLst>
              </a:tr>
              <a:tr h="499368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Habitat and species maintenance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>
                          <a:effectLst/>
                        </a:rPr>
                        <a:t>            35,660 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>
                          <a:effectLst/>
                        </a:rPr>
                        <a:t>              55,915 </a:t>
                      </a:r>
                      <a:endParaRPr lang="en-GB" sz="2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25568"/>
                  </a:ext>
                </a:extLst>
              </a:tr>
              <a:tr h="499368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Carbon sequestration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>
                          <a:effectLst/>
                        </a:rPr>
                        <a:t>               9,189 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effectLst/>
                        </a:rPr>
                        <a:t>                4,585 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98978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33800" y="1168400"/>
            <a:ext cx="7020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it-IT" sz="3000">
                <a:solidFill>
                  <a:schemeClr val="tx2"/>
                </a:solidFill>
              </a:rPr>
              <a:t>…and </a:t>
            </a:r>
            <a:r>
              <a:rPr lang="it-IT" sz="3000" err="1">
                <a:solidFill>
                  <a:schemeClr val="tx2"/>
                </a:solidFill>
              </a:rPr>
              <a:t>how</a:t>
            </a:r>
            <a:r>
              <a:rPr lang="it-IT" sz="3000">
                <a:solidFill>
                  <a:schemeClr val="tx2"/>
                </a:solidFill>
              </a:rPr>
              <a:t> </a:t>
            </a:r>
            <a:r>
              <a:rPr lang="it-IT" sz="3000" err="1">
                <a:solidFill>
                  <a:schemeClr val="tx2"/>
                </a:solidFill>
              </a:rPr>
              <a:t>much</a:t>
            </a:r>
            <a:r>
              <a:rPr lang="it-IT" sz="3000">
                <a:solidFill>
                  <a:schemeClr val="tx2"/>
                </a:solidFill>
              </a:rPr>
              <a:t> do </a:t>
            </a:r>
            <a:r>
              <a:rPr lang="it-IT" sz="3000" err="1">
                <a:solidFill>
                  <a:schemeClr val="tx2"/>
                </a:solidFill>
              </a:rPr>
              <a:t>we</a:t>
            </a:r>
            <a:r>
              <a:rPr lang="it-IT" sz="3000">
                <a:solidFill>
                  <a:schemeClr val="tx2"/>
                </a:solidFill>
              </a:rPr>
              <a:t> </a:t>
            </a:r>
            <a:r>
              <a:rPr lang="it-IT" sz="3000" err="1">
                <a:solidFill>
                  <a:schemeClr val="tx2"/>
                </a:solidFill>
              </a:rPr>
              <a:t>lose</a:t>
            </a:r>
            <a:r>
              <a:rPr lang="it-IT" sz="3000">
                <a:solidFill>
                  <a:schemeClr val="tx2"/>
                </a:solidFill>
              </a:rPr>
              <a:t> </a:t>
            </a:r>
            <a:r>
              <a:rPr lang="it-IT" sz="3000" err="1">
                <a:solidFill>
                  <a:schemeClr val="tx2"/>
                </a:solidFill>
              </a:rPr>
              <a:t>if</a:t>
            </a:r>
            <a:r>
              <a:rPr lang="it-IT" sz="3000">
                <a:solidFill>
                  <a:schemeClr val="tx2"/>
                </a:solidFill>
              </a:rPr>
              <a:t> </a:t>
            </a:r>
            <a:r>
              <a:rPr lang="it-IT" sz="3000" err="1">
                <a:solidFill>
                  <a:schemeClr val="tx2"/>
                </a:solidFill>
              </a:rPr>
              <a:t>we</a:t>
            </a:r>
            <a:r>
              <a:rPr lang="it-IT" sz="3000">
                <a:solidFill>
                  <a:schemeClr val="tx2"/>
                </a:solidFill>
              </a:rPr>
              <a:t> </a:t>
            </a:r>
            <a:r>
              <a:rPr lang="it-IT" sz="3000" err="1">
                <a:solidFill>
                  <a:schemeClr val="tx2"/>
                </a:solidFill>
              </a:rPr>
              <a:t>don’t</a:t>
            </a:r>
            <a:r>
              <a:rPr lang="it-IT" sz="30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" name="Oval 5"/>
          <p:cNvSpPr/>
          <p:nvPr/>
        </p:nvSpPr>
        <p:spPr>
          <a:xfrm>
            <a:off x="9408160" y="4602480"/>
            <a:ext cx="1615440" cy="4978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9382760" y="3976394"/>
            <a:ext cx="1615440" cy="4978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01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7132320" y="4836160"/>
            <a:ext cx="4005224" cy="777240"/>
          </a:xfrm>
        </p:spPr>
        <p:txBody>
          <a:bodyPr/>
          <a:lstStyle/>
          <a:p>
            <a:r>
              <a:rPr lang="en-GB" sz="3600"/>
              <a:t>The way forward</a:t>
            </a:r>
          </a:p>
        </p:txBody>
      </p:sp>
      <p:pic>
        <p:nvPicPr>
          <p:cNvPr id="7" name="Immagine 5">
            <a:extLst>
              <a:ext uri="{FF2B5EF4-FFF2-40B4-BE49-F238E27FC236}">
                <a16:creationId xmlns:a16="http://schemas.microsoft.com/office/drawing/2014/main" id="{3C07546F-4118-2A5D-C198-2CFD860D5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0" y="406842"/>
            <a:ext cx="6411757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37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52C423-7306-80DF-9DE3-C06DF273B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US" sz="2000" dirty="0"/>
              <a:t>Nine ecosystem services are reported in ecosystem services accounts for four accounting periods (i.e. 2000, 2006, 2012 and 2018) </a:t>
            </a:r>
          </a:p>
          <a:p>
            <a:r>
              <a:rPr lang="en-US" sz="2000" dirty="0"/>
              <a:t>A QGIS tool is available for facilitating the automation of ecosystem services accounting data (https://ecosystem-accounts.jrc.ec.europa.eu/inca-tool)</a:t>
            </a:r>
          </a:p>
          <a:p>
            <a:r>
              <a:rPr lang="en-GB" sz="2000" dirty="0"/>
              <a:t>Develop new ecosystem services, especially for marine ecosystems</a:t>
            </a:r>
            <a:endParaRPr lang="en-US" sz="2000" dirty="0"/>
          </a:p>
          <a:p>
            <a:r>
              <a:rPr lang="en-GB" sz="2000" dirty="0"/>
              <a:t>Disaggregate economic sectors into finer classifications</a:t>
            </a:r>
            <a:endParaRPr lang="en-US" sz="2000" dirty="0">
              <a:cs typeface="Arial"/>
            </a:endParaRPr>
          </a:p>
          <a:p>
            <a:r>
              <a:rPr lang="en-GB" sz="2000" dirty="0">
                <a:cs typeface="Arial"/>
              </a:rPr>
              <a:t>Explore economic valuation methods aligned with the scope and objective of accounts </a:t>
            </a:r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A25B93-FA68-B90A-A559-DF651C70E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Current and future developments of accounts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99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944" y="1244365"/>
            <a:ext cx="11152365" cy="4983223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/>
              <a:t>Explore policy uses by</a:t>
            </a:r>
            <a:endParaRPr lang="en-US"/>
          </a:p>
          <a:p>
            <a:pPr lvl="1"/>
            <a:r>
              <a:rPr lang="en-GB"/>
              <a:t>collaborating with other Commission services within the JRC (B.1, D.4) and outside the JRC (DG REGIO, DG AGRI, DG ENV) </a:t>
            </a:r>
          </a:p>
          <a:p>
            <a:pPr lvl="1"/>
            <a:r>
              <a:rPr lang="en-GB"/>
              <a:t>playing an active role in the UN SEEA Technical Committee, specifically on Ecosystem Services</a:t>
            </a:r>
          </a:p>
          <a:p>
            <a:pPr lvl="1"/>
            <a:r>
              <a:rPr lang="en-GB"/>
              <a:t>interacting with connected initiatives (EU Taxonomy) and practitioners in other countries (EU-US collaboration)</a:t>
            </a:r>
          </a:p>
          <a:p>
            <a:pPr lvl="1"/>
            <a:r>
              <a:rPr lang="en-GB">
                <a:cs typeface="Arial"/>
              </a:rPr>
              <a:t>Expanding the scope of ecosystem services and policy applications to other policy domains</a:t>
            </a:r>
          </a:p>
          <a:p>
            <a:pPr marL="457200" lvl="1" indent="0">
              <a:buNone/>
            </a:pPr>
            <a:endParaRPr lang="en-GB">
              <a:cs typeface="Arial"/>
            </a:endParaRPr>
          </a:p>
          <a:p>
            <a:pPr lvl="1"/>
            <a:endParaRPr lang="en-GB">
              <a:cs typeface="Arial"/>
            </a:endParaRPr>
          </a:p>
          <a:p>
            <a:endParaRPr lang="en-GB">
              <a:cs typeface="Arial"/>
            </a:endParaRPr>
          </a:p>
          <a:p>
            <a:endParaRPr lang="en-GB"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723" y="331381"/>
            <a:ext cx="10263893" cy="623660"/>
          </a:xfrm>
        </p:spPr>
        <p:txBody>
          <a:bodyPr/>
          <a:lstStyle/>
          <a:p>
            <a:r>
              <a:rPr lang="en-GB"/>
              <a:t>From piloting to policy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20577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020968" cy="1240348"/>
          </a:xfrm>
        </p:spPr>
        <p:txBody>
          <a:bodyPr/>
          <a:lstStyle/>
          <a:p>
            <a:r>
              <a:rPr lang="en-GB" sz="4800"/>
              <a:t>Thank you </a:t>
            </a:r>
            <a:br>
              <a:rPr lang="en-GB" sz="4800">
                <a:latin typeface="EC Square Sans Pro Medium" panose="020B0500000000020004" pitchFamily="34" charset="0"/>
              </a:rPr>
            </a:br>
            <a:r>
              <a:rPr lang="en-GB" sz="3800" spc="80">
                <a:latin typeface="+mn-lt"/>
              </a:rPr>
              <a:t>and keep in touch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904293" y="5864087"/>
            <a:ext cx="4462837" cy="882153"/>
          </a:xfrm>
          <a:solidFill>
            <a:schemeClr val="bg1"/>
          </a:solidFill>
        </p:spPr>
        <p:txBody>
          <a:bodyPr wrap="square" anchor="t" anchorCtr="0"/>
          <a:lstStyle/>
          <a:p>
            <a:r>
              <a:rPr lang="en-GB" sz="800" b="1" dirty="0"/>
              <a:t>© European Union 2023</a:t>
            </a:r>
          </a:p>
          <a:p>
            <a:r>
              <a:rPr lang="en-GB" sz="800" dirty="0"/>
              <a:t>Unless otherwise noted the reuse of this presentation is authorised under </a:t>
            </a:r>
            <a:br>
              <a:rPr lang="en-GB" sz="800" dirty="0"/>
            </a:br>
            <a:r>
              <a:rPr lang="en-GB" sz="800" dirty="0"/>
              <a:t>the </a:t>
            </a:r>
            <a:r>
              <a:rPr lang="en-GB" sz="800" dirty="0">
                <a:hlinkClick r:id="rId3"/>
              </a:rPr>
              <a:t>CC BY 4.0 </a:t>
            </a:r>
            <a:r>
              <a:rPr lang="en-GB" sz="800" dirty="0"/>
              <a:t>license. For any use or reproduction of elements that are not </a:t>
            </a:r>
            <a:br>
              <a:rPr lang="en-GB" sz="800" dirty="0"/>
            </a:br>
            <a:r>
              <a:rPr lang="en-GB" sz="800" dirty="0"/>
              <a:t>owned by the EU, permission may need to be sought directly from </a:t>
            </a:r>
            <a:br>
              <a:rPr lang="en-GB" sz="800" dirty="0"/>
            </a:br>
            <a:r>
              <a:rPr lang="en-GB" sz="800" dirty="0"/>
              <a:t>the respective right holders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23" y="5157283"/>
            <a:ext cx="1023496" cy="3580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59599" y="3515360"/>
            <a:ext cx="50275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GB" sz="2000">
                <a:solidFill>
                  <a:schemeClr val="bg1"/>
                </a:solidFill>
                <a:hlinkClick r:id="rId5"/>
              </a:rPr>
              <a:t>m</a:t>
            </a:r>
            <a:r>
              <a:rPr lang="en-GB" sz="2000" noProof="0">
                <a:solidFill>
                  <a:schemeClr val="bg1"/>
                </a:solidFill>
                <a:hlinkClick r:id="rId5"/>
              </a:rPr>
              <a:t>arialuisa.tamborra@ec.europa.eu</a:t>
            </a:r>
            <a:endParaRPr lang="en-GB" sz="2000" noProof="0">
              <a:solidFill>
                <a:schemeClr val="bg1"/>
              </a:solidFill>
            </a:endParaRPr>
          </a:p>
          <a:p>
            <a:pPr>
              <a:buClr>
                <a:schemeClr val="accent5"/>
              </a:buClr>
            </a:pPr>
            <a:endParaRPr lang="en-GB" sz="2000">
              <a:solidFill>
                <a:schemeClr val="bg1"/>
              </a:solidFill>
            </a:endParaRPr>
          </a:p>
          <a:p>
            <a:pPr>
              <a:buClr>
                <a:schemeClr val="accent5"/>
              </a:buClr>
            </a:pPr>
            <a:r>
              <a:rPr lang="en-GB" sz="2000">
                <a:hlinkClick r:id="rId6"/>
              </a:rPr>
              <a:t>i</a:t>
            </a:r>
            <a:r>
              <a:rPr lang="en-GB" sz="2000" noProof="0">
                <a:hlinkClick r:id="rId6"/>
              </a:rPr>
              <a:t>oanna.grammatikopoulou@ec.europa.eu</a:t>
            </a:r>
            <a:r>
              <a:rPr lang="en-GB" sz="2000" noProof="0"/>
              <a:t> </a:t>
            </a:r>
          </a:p>
          <a:p>
            <a:pPr>
              <a:buClr>
                <a:schemeClr val="accent5"/>
              </a:buClr>
            </a:pPr>
            <a:endParaRPr lang="en-GB" sz="2000" noProof="0"/>
          </a:p>
          <a:p>
            <a:pPr>
              <a:buClr>
                <a:schemeClr val="accent5"/>
              </a:buClr>
            </a:pPr>
            <a:r>
              <a:rPr lang="en-GB" sz="2000">
                <a:hlinkClick r:id="rId7"/>
              </a:rPr>
              <a:t>alessandra.la-notte@ext.ec.europa.eu</a:t>
            </a:r>
            <a:r>
              <a:rPr lang="en-GB" sz="2000"/>
              <a:t> </a:t>
            </a:r>
            <a:endParaRPr lang="en-GB" sz="2000" noProof="0"/>
          </a:p>
        </p:txBody>
      </p:sp>
    </p:spTree>
    <p:extLst>
      <p:ext uri="{BB962C8B-B14F-4D97-AF65-F5344CB8AC3E}">
        <p14:creationId xmlns:p14="http://schemas.microsoft.com/office/powerpoint/2010/main" val="2807809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60482" y="2709545"/>
            <a:ext cx="8081838" cy="2207896"/>
          </a:xfrm>
        </p:spPr>
        <p:txBody>
          <a:bodyPr/>
          <a:lstStyle/>
          <a:p>
            <a:r>
              <a:rPr lang="en-GB"/>
              <a:t>The INCA approach: assessing ecosystem services</a:t>
            </a:r>
          </a:p>
          <a:p>
            <a:r>
              <a:rPr lang="en-GB"/>
              <a:t>The LISBETH initiative: using ecosystem services</a:t>
            </a:r>
          </a:p>
          <a:p>
            <a:r>
              <a:rPr lang="en-GB"/>
              <a:t>The way forward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760378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290320" y="114860"/>
            <a:ext cx="6776174" cy="817880"/>
          </a:xfrm>
        </p:spPr>
        <p:txBody>
          <a:bodyPr/>
          <a:lstStyle/>
          <a:p>
            <a:r>
              <a:rPr lang="en-GB" sz="4000"/>
              <a:t>The INCA approach </a:t>
            </a:r>
          </a:p>
        </p:txBody>
      </p:sp>
      <p:pic>
        <p:nvPicPr>
          <p:cNvPr id="5" name="Immagine 11">
            <a:extLst>
              <a:ext uri="{FF2B5EF4-FFF2-40B4-BE49-F238E27FC236}">
                <a16:creationId xmlns:a16="http://schemas.microsoft.com/office/drawing/2014/main" id="{7E2E4D01-4C76-7EF6-061C-E72F9BC632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67"/>
          <a:stretch/>
        </p:blipFill>
        <p:spPr>
          <a:xfrm>
            <a:off x="9136703" y="2476153"/>
            <a:ext cx="2608759" cy="36995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E5745DF-2457-406B-9859-393D92621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34" y="3641279"/>
            <a:ext cx="2396051" cy="309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A4955486-8562-89EA-F2B0-F37202F604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54" t="14062" r="31865" b="3502"/>
          <a:stretch/>
        </p:blipFill>
        <p:spPr>
          <a:xfrm>
            <a:off x="6350633" y="3640720"/>
            <a:ext cx="2265167" cy="30956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778" y="1292498"/>
            <a:ext cx="2629788" cy="34386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92" y="1299682"/>
            <a:ext cx="2638424" cy="343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38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4616" y="5903404"/>
            <a:ext cx="1976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GB" sz="2400" noProof="0"/>
              <a:t>Ecosystems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73891" y="5857238"/>
            <a:ext cx="3689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GB" sz="2400" noProof="0"/>
              <a:t>Socio-economic systems</a:t>
            </a:r>
          </a:p>
        </p:txBody>
      </p:sp>
      <p:pic>
        <p:nvPicPr>
          <p:cNvPr id="5" name="Elemento grafico 8" descr="Scena collina con riempimento a tinta unita">
            <a:extLst>
              <a:ext uri="{FF2B5EF4-FFF2-40B4-BE49-F238E27FC236}">
                <a16:creationId xmlns:a16="http://schemas.microsoft.com/office/drawing/2014/main" id="{1E6B834E-50D1-2E3C-BBF1-B0592B699D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0247" y="2309708"/>
            <a:ext cx="863103" cy="863103"/>
          </a:xfrm>
          <a:prstGeom prst="rect">
            <a:avLst/>
          </a:prstGeom>
        </p:spPr>
      </p:pic>
      <p:pic>
        <p:nvPicPr>
          <p:cNvPr id="6" name="Elemento grafico 9" descr="Scena di foresta con riempimento a tinta unita">
            <a:extLst>
              <a:ext uri="{FF2B5EF4-FFF2-40B4-BE49-F238E27FC236}">
                <a16:creationId xmlns:a16="http://schemas.microsoft.com/office/drawing/2014/main" id="{2717B884-99E4-BF5D-4234-D5F5566263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32067" y="3310814"/>
            <a:ext cx="921058" cy="9210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2689" y="4565786"/>
            <a:ext cx="720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GB" sz="3200" noProof="0"/>
              <a:t>…</a:t>
            </a:r>
          </a:p>
        </p:txBody>
      </p:sp>
      <p:pic>
        <p:nvPicPr>
          <p:cNvPr id="9" name="Elemento grafico 11" descr="Torre elettrica con riempimento a tinta unita">
            <a:extLst>
              <a:ext uri="{FF2B5EF4-FFF2-40B4-BE49-F238E27FC236}">
                <a16:creationId xmlns:a16="http://schemas.microsoft.com/office/drawing/2014/main" id="{ADC11074-3FC9-ECF8-6663-D185F1574E2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21038" y="2158563"/>
            <a:ext cx="858035" cy="8580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58637" y="3337825"/>
            <a:ext cx="720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GB" sz="3200" noProof="0"/>
              <a:t>…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2244997" y="1254304"/>
            <a:ext cx="7276041" cy="3754307"/>
            <a:chOff x="2244997" y="1254304"/>
            <a:chExt cx="7276041" cy="3754307"/>
          </a:xfrm>
        </p:grpSpPr>
        <p:pic>
          <p:nvPicPr>
            <p:cNvPr id="57" name="Immagine 27">
              <a:extLst>
                <a:ext uri="{FF2B5EF4-FFF2-40B4-BE49-F238E27FC236}">
                  <a16:creationId xmlns:a16="http://schemas.microsoft.com/office/drawing/2014/main" id="{79B57CF3-B88A-B9C5-D618-6012C3E2D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52920"/>
            <a:stretch/>
          </p:blipFill>
          <p:spPr>
            <a:xfrm>
              <a:off x="2244997" y="1254304"/>
              <a:ext cx="7276041" cy="3742570"/>
            </a:xfrm>
            <a:prstGeom prst="rect">
              <a:avLst/>
            </a:prstGeom>
          </p:spPr>
        </p:pic>
        <p:sp>
          <p:nvSpPr>
            <p:cNvPr id="58" name="Isosceles Triangle 57"/>
            <p:cNvSpPr/>
            <p:nvPr/>
          </p:nvSpPr>
          <p:spPr>
            <a:xfrm>
              <a:off x="7167715" y="4317805"/>
              <a:ext cx="2211347" cy="690806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Elemento grafico 6" descr="Agricoltura con riempimento a tinta unita">
            <a:extLst>
              <a:ext uri="{FF2B5EF4-FFF2-40B4-BE49-F238E27FC236}">
                <a16:creationId xmlns:a16="http://schemas.microsoft.com/office/drawing/2014/main" id="{B6A437FD-7B44-C883-AE15-1B2DF84BF37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15610" y="1089080"/>
            <a:ext cx="872997" cy="872997"/>
          </a:xfrm>
          <a:prstGeom prst="rect">
            <a:avLst/>
          </a:prstGeom>
        </p:spPr>
      </p:pic>
      <p:pic>
        <p:nvPicPr>
          <p:cNvPr id="15" name="Elemento grafico 8" descr="Scena di fattoria con riempimento a tinta unita">
            <a:extLst>
              <a:ext uri="{FF2B5EF4-FFF2-40B4-BE49-F238E27FC236}">
                <a16:creationId xmlns:a16="http://schemas.microsoft.com/office/drawing/2014/main" id="{E144CC5A-C788-11C2-E1B6-5DD775F84B9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52384" y="966378"/>
            <a:ext cx="1000010" cy="1000010"/>
          </a:xfrm>
          <a:prstGeom prst="rect">
            <a:avLst/>
          </a:prstGeom>
        </p:spPr>
      </p:pic>
      <p:pic>
        <p:nvPicPr>
          <p:cNvPr id="17" name="Elemento grafico 15" descr="Group of people with solid fill">
            <a:extLst>
              <a:ext uri="{FF2B5EF4-FFF2-40B4-BE49-F238E27FC236}">
                <a16:creationId xmlns:a16="http://schemas.microsoft.com/office/drawing/2014/main" id="{66038C28-90AA-3091-B0A7-3CAD4601915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9501944" y="4236447"/>
            <a:ext cx="870113" cy="87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62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4616" y="5893572"/>
            <a:ext cx="1976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GB" sz="2400" noProof="0"/>
              <a:t>Ecosystems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73891" y="5893572"/>
            <a:ext cx="3689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GB" sz="2400" noProof="0"/>
              <a:t>Socio-economic systems</a:t>
            </a:r>
          </a:p>
        </p:txBody>
      </p:sp>
      <p:pic>
        <p:nvPicPr>
          <p:cNvPr id="4" name="Elemento grafico 6" descr="Agricoltura con riempimento a tinta unita">
            <a:extLst>
              <a:ext uri="{FF2B5EF4-FFF2-40B4-BE49-F238E27FC236}">
                <a16:creationId xmlns:a16="http://schemas.microsoft.com/office/drawing/2014/main" id="{99983D64-92AF-7A71-B870-89B5005463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4978" y="1062343"/>
            <a:ext cx="872997" cy="872997"/>
          </a:xfrm>
          <a:prstGeom prst="rect">
            <a:avLst/>
          </a:prstGeom>
        </p:spPr>
      </p:pic>
      <p:pic>
        <p:nvPicPr>
          <p:cNvPr id="5" name="Elemento grafico 8" descr="Scena collina con riempimento a tinta unita">
            <a:extLst>
              <a:ext uri="{FF2B5EF4-FFF2-40B4-BE49-F238E27FC236}">
                <a16:creationId xmlns:a16="http://schemas.microsoft.com/office/drawing/2014/main" id="{1E6B834E-50D1-2E3C-BBF1-B0592B699D8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567" y="3906494"/>
            <a:ext cx="863103" cy="863103"/>
          </a:xfrm>
          <a:prstGeom prst="rect">
            <a:avLst/>
          </a:prstGeom>
        </p:spPr>
      </p:pic>
      <p:pic>
        <p:nvPicPr>
          <p:cNvPr id="6" name="Elemento grafico 9" descr="Scena di foresta con riempimento a tinta unita">
            <a:extLst>
              <a:ext uri="{FF2B5EF4-FFF2-40B4-BE49-F238E27FC236}">
                <a16:creationId xmlns:a16="http://schemas.microsoft.com/office/drawing/2014/main" id="{2717B884-99E4-BF5D-4234-D5F5566263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4770" y="2369344"/>
            <a:ext cx="921058" cy="9210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46119" y="4817722"/>
            <a:ext cx="720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GB" sz="3200" noProof="0"/>
              <a:t>…</a:t>
            </a:r>
          </a:p>
        </p:txBody>
      </p:sp>
      <p:pic>
        <p:nvPicPr>
          <p:cNvPr id="8" name="Elemento grafico 8" descr="Scena di fattoria con riempimento a tinta unita">
            <a:extLst>
              <a:ext uri="{FF2B5EF4-FFF2-40B4-BE49-F238E27FC236}">
                <a16:creationId xmlns:a16="http://schemas.microsoft.com/office/drawing/2014/main" id="{FA7B87E4-FB9B-9154-347B-77D7C9B9A4B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07437" y="926273"/>
            <a:ext cx="1000010" cy="1000010"/>
          </a:xfrm>
          <a:prstGeom prst="rect">
            <a:avLst/>
          </a:prstGeom>
        </p:spPr>
      </p:pic>
      <p:pic>
        <p:nvPicPr>
          <p:cNvPr id="9" name="Elemento grafico 11" descr="Torre elettrica con riempimento a tinta unita">
            <a:extLst>
              <a:ext uri="{FF2B5EF4-FFF2-40B4-BE49-F238E27FC236}">
                <a16:creationId xmlns:a16="http://schemas.microsoft.com/office/drawing/2014/main" id="{ADC11074-3FC9-ECF8-6663-D185F1574E2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04009" y="2243528"/>
            <a:ext cx="858035" cy="858035"/>
          </a:xfrm>
          <a:prstGeom prst="rect">
            <a:avLst/>
          </a:prstGeom>
        </p:spPr>
      </p:pic>
      <p:pic>
        <p:nvPicPr>
          <p:cNvPr id="10" name="Elemento grafico 15" descr="Group of people with solid fill">
            <a:extLst>
              <a:ext uri="{FF2B5EF4-FFF2-40B4-BE49-F238E27FC236}">
                <a16:creationId xmlns:a16="http://schemas.microsoft.com/office/drawing/2014/main" id="{41DB5523-5F51-B43A-C47F-EB43397DAD6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384260" y="4343394"/>
            <a:ext cx="870113" cy="8701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422055" y="3369844"/>
            <a:ext cx="720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GB" sz="3200" noProof="0"/>
              <a:t>…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5D15E2-46C8-CA02-7D21-803E3352BAC3}"/>
              </a:ext>
            </a:extLst>
          </p:cNvPr>
          <p:cNvSpPr txBox="1"/>
          <p:nvPr/>
        </p:nvSpPr>
        <p:spPr>
          <a:xfrm>
            <a:off x="5328392" y="5961435"/>
            <a:ext cx="1462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Services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36" y="588533"/>
            <a:ext cx="7268947" cy="53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3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29" y="169906"/>
            <a:ext cx="5584114" cy="40663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7729" y="4836450"/>
            <a:ext cx="5208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GB" sz="2400" noProof="0"/>
              <a:t>SEEA EA: it is a general framework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519" y="2573528"/>
            <a:ext cx="4985475" cy="420319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9993819" y="4220754"/>
            <a:ext cx="689288" cy="15532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703427" y="3820787"/>
            <a:ext cx="1488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GB" sz="2000" noProof="0" dirty="0">
                <a:solidFill>
                  <a:schemeClr val="tx2"/>
                </a:solidFill>
              </a:rPr>
              <a:t>It is an operational procedure</a:t>
            </a:r>
          </a:p>
        </p:txBody>
      </p:sp>
    </p:spTree>
    <p:extLst>
      <p:ext uri="{BB962C8B-B14F-4D97-AF65-F5344CB8AC3E}">
        <p14:creationId xmlns:p14="http://schemas.microsoft.com/office/powerpoint/2010/main" val="26798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1109" y="5988323"/>
            <a:ext cx="9633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5"/>
              </a:buClr>
            </a:pPr>
            <a:r>
              <a:rPr lang="en-GB" sz="2200" noProof="0">
                <a:solidFill>
                  <a:srgbClr val="00B050"/>
                </a:solidFill>
              </a:rPr>
              <a:t>The match between Ecosystem supply and Socio-economic demand generates the Ecosystem Services on which human activities depends 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31" y="265610"/>
            <a:ext cx="3859102" cy="278001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410" y="265610"/>
            <a:ext cx="3962743" cy="283488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956" y="1655618"/>
            <a:ext cx="4316342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3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164" y="305923"/>
            <a:ext cx="9328726" cy="57085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1993" y="6027003"/>
            <a:ext cx="8959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5"/>
              </a:buClr>
            </a:pPr>
            <a:r>
              <a:rPr lang="en-GB" sz="2400" noProof="0">
                <a:solidFill>
                  <a:srgbClr val="FF0000"/>
                </a:solidFill>
              </a:rPr>
              <a:t>The mismatch between Ecosystem supply and Socio-economic demand generates the Ecosystem Service Vulnerability</a:t>
            </a:r>
          </a:p>
        </p:txBody>
      </p:sp>
    </p:spTree>
    <p:extLst>
      <p:ext uri="{BB962C8B-B14F-4D97-AF65-F5344CB8AC3E}">
        <p14:creationId xmlns:p14="http://schemas.microsoft.com/office/powerpoint/2010/main" val="321101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Personalizzato 1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6ACBF3"/>
      </a:accent1>
      <a:accent2>
        <a:srgbClr val="3E99DA"/>
      </a:accent2>
      <a:accent3>
        <a:srgbClr val="1EC08A"/>
      </a:accent3>
      <a:accent4>
        <a:srgbClr val="ED8D2F"/>
      </a:accent4>
      <a:accent5>
        <a:srgbClr val="F8CC29"/>
      </a:accent5>
      <a:accent6>
        <a:srgbClr val="E76C53"/>
      </a:accent6>
      <a:hlink>
        <a:srgbClr val="0563C1"/>
      </a:hlink>
      <a:folHlink>
        <a:srgbClr val="24337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85750" indent="-285750">
          <a:buClr>
            <a:schemeClr val="accent5"/>
          </a:buClr>
          <a:buFont typeface="Arial"/>
          <a:buChar char="•"/>
          <a:defRPr sz="2400" noProof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C_Presentation.pptx" id="{DF0E4C23-23CF-4CA0-B78D-4EE4E4812529}" vid="{A275074F-6DFA-4FBF-AA5C-38C3649C39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AA5C57F8EADE4E9CD6BB064C0C3195" ma:contentTypeVersion="14" ma:contentTypeDescription="Create a new document." ma:contentTypeScope="" ma:versionID="ce802b9efb14d5409bb7dc19756aed67">
  <xsd:schema xmlns:xsd="http://www.w3.org/2001/XMLSchema" xmlns:xs="http://www.w3.org/2001/XMLSchema" xmlns:p="http://schemas.microsoft.com/office/2006/metadata/properties" xmlns:ns2="199f642e-5af9-486c-ac06-f366742ef41a" xmlns:ns3="0e422b70-e85d-4377-8ee0-b6227433d381" targetNamespace="http://schemas.microsoft.com/office/2006/metadata/properties" ma:root="true" ma:fieldsID="8cd404ef32660692c12c772703e6dec4" ns2:_="" ns3:_="">
    <xsd:import namespace="199f642e-5af9-486c-ac06-f366742ef41a"/>
    <xsd:import namespace="0e422b70-e85d-4377-8ee0-b6227433d38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9f642e-5af9-486c-ac06-f366742ef41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9b5413c-0de5-4e07-b27b-377e0ffdb607}" ma:internalName="TaxCatchAll" ma:showField="CatchAllData" ma:web="199f642e-5af9-486c-ac06-f366742ef4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22b70-e85d-4377-8ee0-b6227433d3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DD9D45-6D86-4429-A447-1A9EBDBFDAF4}">
  <ds:schemaRefs>
    <ds:schemaRef ds:uri="0e422b70-e85d-4377-8ee0-b6227433d381"/>
    <ds:schemaRef ds:uri="199f642e-5af9-486c-ac06-f366742ef41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169A290-3C6F-4E1F-8D42-3FDFF96F634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1824</TotalTime>
  <Words>714</Words>
  <Application>Microsoft Office PowerPoint</Application>
  <PresentationFormat>Widescreen</PresentationFormat>
  <Paragraphs>152</Paragraphs>
  <Slides>28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EC Square Sans Pro Medium</vt:lpstr>
      <vt:lpstr>Arial</vt:lpstr>
      <vt:lpstr>Verdana</vt:lpstr>
      <vt:lpstr>Calibri</vt:lpstr>
      <vt:lpstr>Office Theme</vt:lpstr>
      <vt:lpstr>Measurement of Ecosystem Services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assessment</vt:lpstr>
      <vt:lpstr>The assessment</vt:lpstr>
      <vt:lpstr>PowerPoint Presentation</vt:lpstr>
      <vt:lpstr>PowerPoint Presentation</vt:lpstr>
      <vt:lpstr>PowerPoint Presentation</vt:lpstr>
      <vt:lpstr>ES Actual flow: from producers to consumers</vt:lpstr>
      <vt:lpstr>ES Actual flow: measuring the economic impacts</vt:lpstr>
      <vt:lpstr>The different roles of Ecosystem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and future developments of accounts</vt:lpstr>
      <vt:lpstr>From piloting to policy applications</vt:lpstr>
      <vt:lpstr>Thank you  and keep in touch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Yvonne (COMM)</dc:creator>
  <cp:lastModifiedBy>GKOUTLAS Athanasios (ECFIN)</cp:lastModifiedBy>
  <cp:revision>8</cp:revision>
  <cp:lastPrinted>2022-03-09T13:58:19Z</cp:lastPrinted>
  <dcterms:created xsi:type="dcterms:W3CDTF">2019-08-09T12:06:42Z</dcterms:created>
  <dcterms:modified xsi:type="dcterms:W3CDTF">2023-12-11T07:30:24Z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ServerID">
    <vt:lpwstr>0d3b22a6-6203-4efc-8e8e-b5279256493b</vt:lpwstr>
  </property>
  <property fmtid="{D5CDD505-2E9C-101B-9397-08002B2CF9AE}" pid="3" name="Offisync_ProviderInitializationData">
    <vt:lpwstr>https://webgate.ec.europa.eu/connected</vt:lpwstr>
  </property>
  <property fmtid="{D5CDD505-2E9C-101B-9397-08002B2CF9AE}" pid="4" name="Jive_VersionGuid">
    <vt:lpwstr>de401891-9217-4d49-a6f0-791982e8233d</vt:lpwstr>
  </property>
  <property fmtid="{D5CDD505-2E9C-101B-9397-08002B2CF9AE}" pid="5" name="Offisync_UniqueId">
    <vt:lpwstr>224000</vt:lpwstr>
  </property>
  <property fmtid="{D5CDD505-2E9C-101B-9397-08002B2CF9AE}" pid="6" name="Offisync_UpdateToken">
    <vt:lpwstr>27</vt:lpwstr>
  </property>
  <property fmtid="{D5CDD505-2E9C-101B-9397-08002B2CF9AE}" pid="7" name="Jive_LatestUserAccountName">
    <vt:lpwstr>lanotal</vt:lpwstr>
  </property>
  <property fmtid="{D5CDD505-2E9C-101B-9397-08002B2CF9AE}" pid="8" name="Jive_ModifiedButNotPublished">
    <vt:lpwstr/>
  </property>
  <property fmtid="{D5CDD505-2E9C-101B-9397-08002B2CF9AE}" pid="9" name="MSIP_Label_6bd9ddd1-4d20-43f6-abfa-fc3c07406f94_Enabled">
    <vt:lpwstr>true</vt:lpwstr>
  </property>
  <property fmtid="{D5CDD505-2E9C-101B-9397-08002B2CF9AE}" pid="10" name="MSIP_Label_6bd9ddd1-4d20-43f6-abfa-fc3c07406f94_SetDate">
    <vt:lpwstr>2023-12-11T07:28:02Z</vt:lpwstr>
  </property>
  <property fmtid="{D5CDD505-2E9C-101B-9397-08002B2CF9AE}" pid="11" name="MSIP_Label_6bd9ddd1-4d20-43f6-abfa-fc3c07406f94_Method">
    <vt:lpwstr>Standard</vt:lpwstr>
  </property>
  <property fmtid="{D5CDD505-2E9C-101B-9397-08002B2CF9AE}" pid="12" name="MSIP_Label_6bd9ddd1-4d20-43f6-abfa-fc3c07406f94_Name">
    <vt:lpwstr>Commission Use</vt:lpwstr>
  </property>
  <property fmtid="{D5CDD505-2E9C-101B-9397-08002B2CF9AE}" pid="13" name="MSIP_Label_6bd9ddd1-4d20-43f6-abfa-fc3c07406f94_SiteId">
    <vt:lpwstr>b24c8b06-522c-46fe-9080-70926f8dddb1</vt:lpwstr>
  </property>
  <property fmtid="{D5CDD505-2E9C-101B-9397-08002B2CF9AE}" pid="14" name="MSIP_Label_6bd9ddd1-4d20-43f6-abfa-fc3c07406f94_ActionId">
    <vt:lpwstr>c16a6c9b-a7d2-4818-84ad-265e862b82a3</vt:lpwstr>
  </property>
  <property fmtid="{D5CDD505-2E9C-101B-9397-08002B2CF9AE}" pid="15" name="MSIP_Label_6bd9ddd1-4d20-43f6-abfa-fc3c07406f94_ContentBits">
    <vt:lpwstr>0</vt:lpwstr>
  </property>
</Properties>
</file>